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24" r:id="rId1"/>
  </p:sldMasterIdLst>
  <p:notesMasterIdLst>
    <p:notesMasterId r:id="rId33"/>
  </p:notesMasterIdLst>
  <p:sldIdLst>
    <p:sldId id="256" r:id="rId2"/>
    <p:sldId id="322" r:id="rId3"/>
    <p:sldId id="345" r:id="rId4"/>
    <p:sldId id="351" r:id="rId5"/>
    <p:sldId id="358" r:id="rId6"/>
    <p:sldId id="343" r:id="rId7"/>
    <p:sldId id="357" r:id="rId8"/>
    <p:sldId id="348" r:id="rId9"/>
    <p:sldId id="360" r:id="rId10"/>
    <p:sldId id="361" r:id="rId11"/>
    <p:sldId id="362" r:id="rId12"/>
    <p:sldId id="363" r:id="rId13"/>
    <p:sldId id="364" r:id="rId14"/>
    <p:sldId id="365" r:id="rId15"/>
    <p:sldId id="366" r:id="rId16"/>
    <p:sldId id="367" r:id="rId17"/>
    <p:sldId id="368" r:id="rId18"/>
    <p:sldId id="369" r:id="rId19"/>
    <p:sldId id="354" r:id="rId20"/>
    <p:sldId id="371" r:id="rId21"/>
    <p:sldId id="372" r:id="rId22"/>
    <p:sldId id="373" r:id="rId23"/>
    <p:sldId id="374" r:id="rId24"/>
    <p:sldId id="375" r:id="rId25"/>
    <p:sldId id="376" r:id="rId26"/>
    <p:sldId id="377" r:id="rId27"/>
    <p:sldId id="370" r:id="rId28"/>
    <p:sldId id="359" r:id="rId29"/>
    <p:sldId id="349" r:id="rId30"/>
    <p:sldId id="350" r:id="rId31"/>
    <p:sldId id="355" r:id="rId3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 A. Cabanlit" initials="MAC" lastIdx="1" clrIdx="0">
    <p:extLst>
      <p:ext uri="{19B8F6BF-5375-455C-9EA6-DF929625EA0E}">
        <p15:presenceInfo xmlns:p15="http://schemas.microsoft.com/office/powerpoint/2012/main" userId="S::macabanlit@outlook.up.edu.ph::0b95104e-1776-4162-8f6f-5cbd77fe748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5052"/>
    <a:srgbClr val="262626"/>
    <a:srgbClr val="39373D"/>
    <a:srgbClr val="B8955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651" autoAdjust="0"/>
    <p:restoredTop sz="90830" autoAdjust="0"/>
  </p:normalViewPr>
  <p:slideViewPr>
    <p:cSldViewPr snapToGrid="0">
      <p:cViewPr varScale="1">
        <p:scale>
          <a:sx n="79" d="100"/>
          <a:sy n="79" d="100"/>
        </p:scale>
        <p:origin x="168"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PH"/>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4D240FE-BA69-4823-AB34-5F3DE45F907C}" type="datetimeFigureOut">
              <a:rPr lang="en-PH" smtClean="0"/>
              <a:t>01/05/2022</a:t>
            </a:fld>
            <a:endParaRPr lang="en-PH"/>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PH"/>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PH"/>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653DF4D-776D-4977-9A77-BED00EADF9D8}" type="slidenum">
              <a:rPr lang="en-PH" smtClean="0"/>
              <a:t>‹#›</a:t>
            </a:fld>
            <a:endParaRPr lang="en-PH"/>
          </a:p>
        </p:txBody>
      </p:sp>
    </p:spTree>
    <p:extLst>
      <p:ext uri="{BB962C8B-B14F-4D97-AF65-F5344CB8AC3E}">
        <p14:creationId xmlns:p14="http://schemas.microsoft.com/office/powerpoint/2010/main" val="10619099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unsplash.com/@zekedrone"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unsplash.com/@vivirishe" TargetMode="External"/><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unsplash.com/@guillaumedegermain" TargetMode="External"/><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unsplash.com/@xtruh_terrestrial" TargetMode="External"/><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sz="1200" b="0" i="0" u="none" strike="noStrike" dirty="0">
                <a:effectLst/>
                <a:latin typeface="-apple-system"/>
                <a:hlinkClick r:id="rId3"/>
              </a:rPr>
              <a:t>Martin Sanchez</a:t>
            </a:r>
            <a:r>
              <a:rPr lang="en-PH" sz="1200" b="0" i="0" u="none" strike="noStrike" dirty="0">
                <a:effectLst/>
                <a:latin typeface="-apple-system"/>
              </a:rPr>
              <a:t> (October 28, 2018)</a:t>
            </a:r>
            <a:endParaRPr lang="en-PH" sz="1200" b="0" i="0" u="none" strike="noStrike" dirty="0">
              <a:solidFill>
                <a:schemeClr val="tx2"/>
              </a:solidFill>
              <a:effectLst/>
              <a:latin typeface="-apple-system"/>
            </a:endParaRPr>
          </a:p>
          <a:p>
            <a:r>
              <a:rPr lang="en-PH" dirty="0"/>
              <a:t>https://unsplash.com/photos/ML6kHR--Uys</a:t>
            </a:r>
          </a:p>
        </p:txBody>
      </p:sp>
      <p:sp>
        <p:nvSpPr>
          <p:cNvPr id="4" name="Slide Number Placeholder 3"/>
          <p:cNvSpPr>
            <a:spLocks noGrp="1"/>
          </p:cNvSpPr>
          <p:nvPr>
            <p:ph type="sldNum" sz="quarter" idx="5"/>
          </p:nvPr>
        </p:nvSpPr>
        <p:spPr/>
        <p:txBody>
          <a:bodyPr/>
          <a:lstStyle/>
          <a:p>
            <a:fld id="{3653DF4D-776D-4977-9A77-BED00EADF9D8}" type="slidenum">
              <a:rPr lang="en-PH" smtClean="0"/>
              <a:t>1</a:t>
            </a:fld>
            <a:endParaRPr lang="en-PH"/>
          </a:p>
        </p:txBody>
      </p:sp>
    </p:spTree>
    <p:extLst>
      <p:ext uri="{BB962C8B-B14F-4D97-AF65-F5344CB8AC3E}">
        <p14:creationId xmlns:p14="http://schemas.microsoft.com/office/powerpoint/2010/main" val="10788650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b="0" i="0" u="none" strike="noStrike" dirty="0">
                <a:effectLst/>
                <a:latin typeface="-apple-system"/>
                <a:hlinkClick r:id="rId3"/>
              </a:rPr>
              <a:t>Viviana </a:t>
            </a:r>
            <a:r>
              <a:rPr lang="en-PH" b="0" i="0" u="none" strike="noStrike" dirty="0" err="1">
                <a:effectLst/>
                <a:latin typeface="-apple-system"/>
                <a:hlinkClick r:id="rId3"/>
              </a:rPr>
              <a:t>Rishe</a:t>
            </a:r>
            <a:r>
              <a:rPr lang="en-PH" b="0" i="0" u="none" strike="noStrike" dirty="0">
                <a:effectLst/>
                <a:latin typeface="-apple-system"/>
              </a:rPr>
              <a:t> (August 9, 2018)</a:t>
            </a:r>
          </a:p>
          <a:p>
            <a:r>
              <a:rPr lang="en-PH" dirty="0"/>
              <a:t>https://unsplash.com/photos/QAFp7YhT-4Q</a:t>
            </a:r>
          </a:p>
        </p:txBody>
      </p:sp>
      <p:sp>
        <p:nvSpPr>
          <p:cNvPr id="4" name="Slide Number Placeholder 3"/>
          <p:cNvSpPr>
            <a:spLocks noGrp="1"/>
          </p:cNvSpPr>
          <p:nvPr>
            <p:ph type="sldNum" sz="quarter" idx="5"/>
          </p:nvPr>
        </p:nvSpPr>
        <p:spPr/>
        <p:txBody>
          <a:bodyPr/>
          <a:lstStyle/>
          <a:p>
            <a:fld id="{3653DF4D-776D-4977-9A77-BED00EADF9D8}" type="slidenum">
              <a:rPr lang="en-PH" smtClean="0"/>
              <a:t>2</a:t>
            </a:fld>
            <a:endParaRPr lang="en-PH"/>
          </a:p>
        </p:txBody>
      </p:sp>
    </p:spTree>
    <p:extLst>
      <p:ext uri="{BB962C8B-B14F-4D97-AF65-F5344CB8AC3E}">
        <p14:creationId xmlns:p14="http://schemas.microsoft.com/office/powerpoint/2010/main" val="36535774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b="0" i="0" u="none" strike="noStrike" dirty="0">
                <a:effectLst/>
                <a:latin typeface="-apple-system"/>
                <a:hlinkClick r:id="rId3"/>
              </a:rPr>
              <a:t>Guillaume de Germain</a:t>
            </a:r>
            <a:r>
              <a:rPr lang="en-PH" b="0" i="0" u="none" strike="noStrike" dirty="0">
                <a:effectLst/>
                <a:latin typeface="-apple-system"/>
              </a:rPr>
              <a:t> (</a:t>
            </a:r>
            <a:r>
              <a:rPr lang="en-PH" b="0" i="0" dirty="0">
                <a:solidFill>
                  <a:srgbClr val="767676"/>
                </a:solidFill>
                <a:effectLst/>
                <a:latin typeface="-apple-system"/>
              </a:rPr>
              <a:t>February 22, 2016)</a:t>
            </a:r>
          </a:p>
          <a:p>
            <a:r>
              <a:rPr lang="en-PH" dirty="0"/>
              <a:t>https://unsplash.com/photos/h1itWfWeQM4</a:t>
            </a:r>
          </a:p>
        </p:txBody>
      </p:sp>
      <p:sp>
        <p:nvSpPr>
          <p:cNvPr id="4" name="Slide Number Placeholder 3"/>
          <p:cNvSpPr>
            <a:spLocks noGrp="1"/>
          </p:cNvSpPr>
          <p:nvPr>
            <p:ph type="sldNum" sz="quarter" idx="5"/>
          </p:nvPr>
        </p:nvSpPr>
        <p:spPr/>
        <p:txBody>
          <a:bodyPr/>
          <a:lstStyle/>
          <a:p>
            <a:fld id="{3653DF4D-776D-4977-9A77-BED00EADF9D8}" type="slidenum">
              <a:rPr lang="en-PH" smtClean="0"/>
              <a:t>30</a:t>
            </a:fld>
            <a:endParaRPr lang="en-PH"/>
          </a:p>
        </p:txBody>
      </p:sp>
    </p:spTree>
    <p:extLst>
      <p:ext uri="{BB962C8B-B14F-4D97-AF65-F5344CB8AC3E}">
        <p14:creationId xmlns:p14="http://schemas.microsoft.com/office/powerpoint/2010/main" val="14012346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b="0" i="0" u="none" strike="noStrike" dirty="0" err="1">
                <a:effectLst/>
                <a:latin typeface="-apple-system"/>
                <a:hlinkClick r:id="rId3"/>
              </a:rPr>
              <a:t>Juvian</a:t>
            </a:r>
            <a:r>
              <a:rPr lang="en-PH" b="0" i="0" u="none" strike="noStrike" dirty="0">
                <a:effectLst/>
                <a:latin typeface="-apple-system"/>
                <a:hlinkClick r:id="rId3"/>
              </a:rPr>
              <a:t> Duff</a:t>
            </a:r>
            <a:r>
              <a:rPr lang="en-PH" b="0" i="0" u="none" strike="noStrike" dirty="0">
                <a:effectLst/>
                <a:latin typeface="-apple-system"/>
              </a:rPr>
              <a:t> (</a:t>
            </a:r>
            <a:r>
              <a:rPr lang="en-PH" b="0" i="0" dirty="0">
                <a:solidFill>
                  <a:srgbClr val="767676"/>
                </a:solidFill>
                <a:effectLst/>
                <a:latin typeface="-apple-system"/>
              </a:rPr>
              <a:t> </a:t>
            </a:r>
            <a:r>
              <a:rPr lang="en-PH" dirty="0"/>
              <a:t>April 6, 2019)</a:t>
            </a:r>
          </a:p>
          <a:p>
            <a:r>
              <a:rPr lang="en-PH" dirty="0"/>
              <a:t>https://unsplash.com/photos/x_mdcjGHnUI</a:t>
            </a:r>
          </a:p>
        </p:txBody>
      </p:sp>
      <p:sp>
        <p:nvSpPr>
          <p:cNvPr id="4" name="Slide Number Placeholder 3"/>
          <p:cNvSpPr>
            <a:spLocks noGrp="1"/>
          </p:cNvSpPr>
          <p:nvPr>
            <p:ph type="sldNum" sz="quarter" idx="5"/>
          </p:nvPr>
        </p:nvSpPr>
        <p:spPr/>
        <p:txBody>
          <a:bodyPr/>
          <a:lstStyle/>
          <a:p>
            <a:fld id="{3653DF4D-776D-4977-9A77-BED00EADF9D8}" type="slidenum">
              <a:rPr lang="en-PH" smtClean="0"/>
              <a:t>31</a:t>
            </a:fld>
            <a:endParaRPr lang="en-PH"/>
          </a:p>
        </p:txBody>
      </p:sp>
    </p:spTree>
    <p:extLst>
      <p:ext uri="{BB962C8B-B14F-4D97-AF65-F5344CB8AC3E}">
        <p14:creationId xmlns:p14="http://schemas.microsoft.com/office/powerpoint/2010/main" val="27998184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38EF6B8-8B1A-4348-9172-526A939CF020}" type="datetime1">
              <a:rPr lang="en-PH" smtClean="0"/>
              <a:t>01/05/2022</a:t>
            </a:fld>
            <a:endParaRPr lang="en-PH"/>
          </a:p>
        </p:txBody>
      </p:sp>
      <p:sp>
        <p:nvSpPr>
          <p:cNvPr id="5" name="Footer Placeholder 4"/>
          <p:cNvSpPr>
            <a:spLocks noGrp="1"/>
          </p:cNvSpPr>
          <p:nvPr>
            <p:ph type="ftr" sz="quarter" idx="11"/>
          </p:nvPr>
        </p:nvSpPr>
        <p:spPr>
          <a:xfrm>
            <a:off x="3686185" y="6459785"/>
            <a:ext cx="4822804" cy="365125"/>
          </a:xfrm>
          <a:prstGeom prst="rect">
            <a:avLst/>
          </a:prstGeom>
        </p:spPr>
        <p:txBody>
          <a:bodyPr/>
          <a:lstStyle>
            <a:lvl1pPr>
              <a:defRPr lang="en-US" sz="900" kern="1200" smtClean="0">
                <a:solidFill>
                  <a:srgbClr val="39373D"/>
                </a:solidFill>
                <a:latin typeface="+mn-lt"/>
                <a:ea typeface="+mn-ea"/>
                <a:cs typeface="+mn-cs"/>
              </a:defRPr>
            </a:lvl1pPr>
          </a:lstStyle>
          <a:p>
            <a:r>
              <a:rPr lang="en-PH" dirty="0"/>
              <a:t>Priority Areas for Reforestation</a:t>
            </a:r>
          </a:p>
        </p:txBody>
      </p:sp>
      <p:sp>
        <p:nvSpPr>
          <p:cNvPr id="6" name="Slide Number Placeholder 5"/>
          <p:cNvSpPr>
            <a:spLocks noGrp="1"/>
          </p:cNvSpPr>
          <p:nvPr>
            <p:ph type="sldNum" sz="quarter" idx="12"/>
          </p:nvPr>
        </p:nvSpPr>
        <p:spPr/>
        <p:txBody>
          <a:bodyPr/>
          <a:lstStyle/>
          <a:p>
            <a:fld id="{9F909BAD-3646-402D-AC30-3DBF86AA0FCB}" type="slidenum">
              <a:rPr lang="en-PH" smtClean="0"/>
              <a:t>‹#›</a:t>
            </a:fld>
            <a:endParaRPr lang="en-PH"/>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86532321"/>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D7699B6-6C2B-42F0-9AFB-D3B3F42898B2}" type="datetime1">
              <a:rPr lang="en-PH" smtClean="0"/>
              <a:t>01/05/2022</a:t>
            </a:fld>
            <a:endParaRPr lang="en-PH"/>
          </a:p>
        </p:txBody>
      </p:sp>
      <p:sp>
        <p:nvSpPr>
          <p:cNvPr id="5" name="Footer Placeholder 4"/>
          <p:cNvSpPr>
            <a:spLocks noGrp="1"/>
          </p:cNvSpPr>
          <p:nvPr>
            <p:ph type="ftr" sz="quarter" idx="11"/>
          </p:nvPr>
        </p:nvSpPr>
        <p:spPr>
          <a:xfrm>
            <a:off x="3686185" y="6459785"/>
            <a:ext cx="4822804" cy="365125"/>
          </a:xfrm>
          <a:prstGeom prst="rect">
            <a:avLst/>
          </a:prstGeom>
        </p:spPr>
        <p:txBody>
          <a:bodyPr/>
          <a:lstStyle/>
          <a:p>
            <a:r>
              <a:rPr lang="en-PH" dirty="0"/>
              <a:t>Priority Areas for Reforestation</a:t>
            </a:r>
          </a:p>
        </p:txBody>
      </p:sp>
      <p:sp>
        <p:nvSpPr>
          <p:cNvPr id="6" name="Slide Number Placeholder 5"/>
          <p:cNvSpPr>
            <a:spLocks noGrp="1"/>
          </p:cNvSpPr>
          <p:nvPr>
            <p:ph type="sldNum" sz="quarter" idx="12"/>
          </p:nvPr>
        </p:nvSpPr>
        <p:spPr/>
        <p:txBody>
          <a:bodyPr/>
          <a:lstStyle/>
          <a:p>
            <a:fld id="{9F909BAD-3646-402D-AC30-3DBF86AA0FCB}" type="slidenum">
              <a:rPr lang="en-PH" smtClean="0"/>
              <a:t>‹#›</a:t>
            </a:fld>
            <a:endParaRPr lang="en-PH"/>
          </a:p>
        </p:txBody>
      </p:sp>
    </p:spTree>
    <p:extLst>
      <p:ext uri="{BB962C8B-B14F-4D97-AF65-F5344CB8AC3E}">
        <p14:creationId xmlns:p14="http://schemas.microsoft.com/office/powerpoint/2010/main" val="23032295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D4E997A-86FF-4941-81B5-C2B213D8BF12}" type="datetime1">
              <a:rPr lang="en-PH" smtClean="0"/>
              <a:t>01/05/2022</a:t>
            </a:fld>
            <a:endParaRPr lang="en-PH"/>
          </a:p>
        </p:txBody>
      </p:sp>
      <p:sp>
        <p:nvSpPr>
          <p:cNvPr id="5" name="Footer Placeholder 4"/>
          <p:cNvSpPr>
            <a:spLocks noGrp="1"/>
          </p:cNvSpPr>
          <p:nvPr>
            <p:ph type="ftr" sz="quarter" idx="11"/>
          </p:nvPr>
        </p:nvSpPr>
        <p:spPr>
          <a:xfrm>
            <a:off x="3686185" y="6459785"/>
            <a:ext cx="4822804" cy="365125"/>
          </a:xfrm>
          <a:prstGeom prst="rect">
            <a:avLst/>
          </a:prstGeom>
        </p:spPr>
        <p:txBody>
          <a:bodyPr/>
          <a:lstStyle/>
          <a:p>
            <a:r>
              <a:rPr lang="en-PH" dirty="0"/>
              <a:t>Priority Areas for Reforestation</a:t>
            </a:r>
          </a:p>
        </p:txBody>
      </p:sp>
      <p:sp>
        <p:nvSpPr>
          <p:cNvPr id="6" name="Slide Number Placeholder 5"/>
          <p:cNvSpPr>
            <a:spLocks noGrp="1"/>
          </p:cNvSpPr>
          <p:nvPr>
            <p:ph type="sldNum" sz="quarter" idx="12"/>
          </p:nvPr>
        </p:nvSpPr>
        <p:spPr/>
        <p:txBody>
          <a:bodyPr/>
          <a:lstStyle/>
          <a:p>
            <a:fld id="{9F909BAD-3646-402D-AC30-3DBF86AA0FCB}" type="slidenum">
              <a:rPr lang="en-PH" smtClean="0"/>
              <a:t>‹#›</a:t>
            </a:fld>
            <a:endParaRPr lang="en-PH"/>
          </a:p>
        </p:txBody>
      </p:sp>
    </p:spTree>
    <p:extLst>
      <p:ext uri="{BB962C8B-B14F-4D97-AF65-F5344CB8AC3E}">
        <p14:creationId xmlns:p14="http://schemas.microsoft.com/office/powerpoint/2010/main" val="474344781"/>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131B25FF-AB06-4389-B25E-795F62A0FF45}"/>
              </a:ext>
            </a:extLst>
          </p:cNvPr>
          <p:cNvSpPr>
            <a:spLocks noGrp="1"/>
          </p:cNvSpPr>
          <p:nvPr>
            <p:ph type="dt" sz="half" idx="10"/>
          </p:nvPr>
        </p:nvSpPr>
        <p:spPr/>
        <p:txBody>
          <a:bodyPr/>
          <a:lstStyle/>
          <a:p>
            <a:fld id="{3211DE78-74A4-46A2-96A6-375D4AC2AA09}" type="datetime1">
              <a:rPr lang="en-PH" smtClean="0"/>
              <a:t>01/05/2022</a:t>
            </a:fld>
            <a:endParaRPr lang="en-PH" dirty="0"/>
          </a:p>
        </p:txBody>
      </p:sp>
      <p:sp>
        <p:nvSpPr>
          <p:cNvPr id="8" name="Footer Placeholder 7">
            <a:extLst>
              <a:ext uri="{FF2B5EF4-FFF2-40B4-BE49-F238E27FC236}">
                <a16:creationId xmlns:a16="http://schemas.microsoft.com/office/drawing/2014/main" id="{8B8F4943-3048-4BC1-9F7E-9BD61E027BA3}"/>
              </a:ext>
            </a:extLst>
          </p:cNvPr>
          <p:cNvSpPr>
            <a:spLocks noGrp="1"/>
          </p:cNvSpPr>
          <p:nvPr>
            <p:ph type="ftr" sz="quarter" idx="11"/>
          </p:nvPr>
        </p:nvSpPr>
        <p:spPr/>
        <p:txBody>
          <a:bodyPr/>
          <a:lstStyle/>
          <a:p>
            <a:r>
              <a:rPr lang="en-PH" dirty="0"/>
              <a:t>Priority Areas for Reforestation</a:t>
            </a:r>
          </a:p>
        </p:txBody>
      </p:sp>
      <p:sp>
        <p:nvSpPr>
          <p:cNvPr id="9" name="Slide Number Placeholder 8">
            <a:extLst>
              <a:ext uri="{FF2B5EF4-FFF2-40B4-BE49-F238E27FC236}">
                <a16:creationId xmlns:a16="http://schemas.microsoft.com/office/drawing/2014/main" id="{F19FFE06-1FD7-4CC7-85D1-B505B8521FA4}"/>
              </a:ext>
            </a:extLst>
          </p:cNvPr>
          <p:cNvSpPr>
            <a:spLocks noGrp="1"/>
          </p:cNvSpPr>
          <p:nvPr>
            <p:ph type="sldNum" sz="quarter" idx="12"/>
          </p:nvPr>
        </p:nvSpPr>
        <p:spPr/>
        <p:txBody>
          <a:bodyPr/>
          <a:lstStyle/>
          <a:p>
            <a:fld id="{9F909BAD-3646-402D-AC30-3DBF86AA0FCB}" type="slidenum">
              <a:rPr lang="en-PH" smtClean="0"/>
              <a:t>‹#›</a:t>
            </a:fld>
            <a:endParaRPr lang="en-PH"/>
          </a:p>
        </p:txBody>
      </p:sp>
    </p:spTree>
    <p:extLst>
      <p:ext uri="{BB962C8B-B14F-4D97-AF65-F5344CB8AC3E}">
        <p14:creationId xmlns:p14="http://schemas.microsoft.com/office/powerpoint/2010/main" val="9799935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4ADD206-4AEC-412B-8BC2-B46DEE7A01A9}" type="datetime1">
              <a:rPr lang="en-PH" smtClean="0"/>
              <a:t>01/05/2022</a:t>
            </a:fld>
            <a:endParaRPr lang="en-PH"/>
          </a:p>
        </p:txBody>
      </p:sp>
      <p:sp>
        <p:nvSpPr>
          <p:cNvPr id="5" name="Footer Placeholder 4"/>
          <p:cNvSpPr>
            <a:spLocks noGrp="1"/>
          </p:cNvSpPr>
          <p:nvPr>
            <p:ph type="ftr" sz="quarter" idx="11"/>
          </p:nvPr>
        </p:nvSpPr>
        <p:spPr>
          <a:xfrm>
            <a:off x="3686185" y="6459785"/>
            <a:ext cx="4822804" cy="365125"/>
          </a:xfrm>
          <a:prstGeom prst="rect">
            <a:avLst/>
          </a:prstGeom>
        </p:spPr>
        <p:txBody>
          <a:bodyPr/>
          <a:lstStyle/>
          <a:p>
            <a:r>
              <a:rPr lang="en-PH" dirty="0"/>
              <a:t>Priority Areas for Reforestation</a:t>
            </a:r>
          </a:p>
        </p:txBody>
      </p:sp>
      <p:sp>
        <p:nvSpPr>
          <p:cNvPr id="6" name="Slide Number Placeholder 5"/>
          <p:cNvSpPr>
            <a:spLocks noGrp="1"/>
          </p:cNvSpPr>
          <p:nvPr>
            <p:ph type="sldNum" sz="quarter" idx="12"/>
          </p:nvPr>
        </p:nvSpPr>
        <p:spPr/>
        <p:txBody>
          <a:bodyPr/>
          <a:lstStyle/>
          <a:p>
            <a:fld id="{9F909BAD-3646-402D-AC30-3DBF86AA0FCB}" type="slidenum">
              <a:rPr lang="en-PH" smtClean="0"/>
              <a:t>‹#›</a:t>
            </a:fld>
            <a:endParaRPr lang="en-PH"/>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324640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3E57E4B-C947-4579-BFB0-19854B80151F}" type="datetime1">
              <a:rPr lang="en-PH" smtClean="0"/>
              <a:t>01/05/2022</a:t>
            </a:fld>
            <a:endParaRPr lang="en-PH"/>
          </a:p>
        </p:txBody>
      </p:sp>
      <p:sp>
        <p:nvSpPr>
          <p:cNvPr id="6" name="Footer Placeholder 5"/>
          <p:cNvSpPr>
            <a:spLocks noGrp="1"/>
          </p:cNvSpPr>
          <p:nvPr>
            <p:ph type="ftr" sz="quarter" idx="11"/>
          </p:nvPr>
        </p:nvSpPr>
        <p:spPr>
          <a:xfrm>
            <a:off x="3686185" y="6459785"/>
            <a:ext cx="4822804" cy="365125"/>
          </a:xfrm>
          <a:prstGeom prst="rect">
            <a:avLst/>
          </a:prstGeom>
        </p:spPr>
        <p:txBody>
          <a:bodyPr/>
          <a:lstStyle/>
          <a:p>
            <a:r>
              <a:rPr lang="en-PH" dirty="0"/>
              <a:t>Priority Areas for Reforestation</a:t>
            </a:r>
          </a:p>
        </p:txBody>
      </p:sp>
      <p:sp>
        <p:nvSpPr>
          <p:cNvPr id="7" name="Slide Number Placeholder 6"/>
          <p:cNvSpPr>
            <a:spLocks noGrp="1"/>
          </p:cNvSpPr>
          <p:nvPr>
            <p:ph type="sldNum" sz="quarter" idx="12"/>
          </p:nvPr>
        </p:nvSpPr>
        <p:spPr/>
        <p:txBody>
          <a:bodyPr/>
          <a:lstStyle/>
          <a:p>
            <a:fld id="{9F909BAD-3646-402D-AC30-3DBF86AA0FCB}" type="slidenum">
              <a:rPr lang="en-PH" smtClean="0"/>
              <a:t>‹#›</a:t>
            </a:fld>
            <a:endParaRPr lang="en-PH"/>
          </a:p>
        </p:txBody>
      </p:sp>
    </p:spTree>
    <p:extLst>
      <p:ext uri="{BB962C8B-B14F-4D97-AF65-F5344CB8AC3E}">
        <p14:creationId xmlns:p14="http://schemas.microsoft.com/office/powerpoint/2010/main" val="34358795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87E8880-7E2F-4DA2-B729-6A4F67079B5D}" type="datetime1">
              <a:rPr lang="en-PH" smtClean="0"/>
              <a:t>01/05/2022</a:t>
            </a:fld>
            <a:endParaRPr lang="en-PH"/>
          </a:p>
        </p:txBody>
      </p:sp>
      <p:sp>
        <p:nvSpPr>
          <p:cNvPr id="8" name="Footer Placeholder 7"/>
          <p:cNvSpPr>
            <a:spLocks noGrp="1"/>
          </p:cNvSpPr>
          <p:nvPr>
            <p:ph type="ftr" sz="quarter" idx="11"/>
          </p:nvPr>
        </p:nvSpPr>
        <p:spPr>
          <a:xfrm>
            <a:off x="3686185" y="6459785"/>
            <a:ext cx="4822804" cy="365125"/>
          </a:xfrm>
          <a:prstGeom prst="rect">
            <a:avLst/>
          </a:prstGeom>
        </p:spPr>
        <p:txBody>
          <a:bodyPr/>
          <a:lstStyle/>
          <a:p>
            <a:r>
              <a:rPr lang="en-PH" dirty="0"/>
              <a:t>Priority Areas for Reforestation</a:t>
            </a:r>
          </a:p>
        </p:txBody>
      </p:sp>
      <p:sp>
        <p:nvSpPr>
          <p:cNvPr id="9" name="Slide Number Placeholder 8"/>
          <p:cNvSpPr>
            <a:spLocks noGrp="1"/>
          </p:cNvSpPr>
          <p:nvPr>
            <p:ph type="sldNum" sz="quarter" idx="12"/>
          </p:nvPr>
        </p:nvSpPr>
        <p:spPr/>
        <p:txBody>
          <a:bodyPr/>
          <a:lstStyle/>
          <a:p>
            <a:fld id="{9F909BAD-3646-402D-AC30-3DBF86AA0FCB}" type="slidenum">
              <a:rPr lang="en-PH" smtClean="0"/>
              <a:t>‹#›</a:t>
            </a:fld>
            <a:endParaRPr lang="en-PH"/>
          </a:p>
        </p:txBody>
      </p:sp>
    </p:spTree>
    <p:extLst>
      <p:ext uri="{BB962C8B-B14F-4D97-AF65-F5344CB8AC3E}">
        <p14:creationId xmlns:p14="http://schemas.microsoft.com/office/powerpoint/2010/main" val="25590387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8F4F385-4E52-4B86-9B05-A054137EDC1D}" type="datetime1">
              <a:rPr lang="en-PH" smtClean="0"/>
              <a:t>01/05/2022</a:t>
            </a:fld>
            <a:endParaRPr lang="en-PH"/>
          </a:p>
        </p:txBody>
      </p:sp>
      <p:sp>
        <p:nvSpPr>
          <p:cNvPr id="4" name="Footer Placeholder 3"/>
          <p:cNvSpPr>
            <a:spLocks noGrp="1"/>
          </p:cNvSpPr>
          <p:nvPr>
            <p:ph type="ftr" sz="quarter" idx="11"/>
          </p:nvPr>
        </p:nvSpPr>
        <p:spPr>
          <a:xfrm>
            <a:off x="3686185" y="6459785"/>
            <a:ext cx="4822804" cy="365125"/>
          </a:xfrm>
          <a:prstGeom prst="rect">
            <a:avLst/>
          </a:prstGeom>
        </p:spPr>
        <p:txBody>
          <a:bodyPr/>
          <a:lstStyle/>
          <a:p>
            <a:r>
              <a:rPr lang="en-PH" dirty="0"/>
              <a:t>Priority Areas for Reforestation</a:t>
            </a:r>
          </a:p>
        </p:txBody>
      </p:sp>
      <p:sp>
        <p:nvSpPr>
          <p:cNvPr id="5" name="Slide Number Placeholder 4"/>
          <p:cNvSpPr>
            <a:spLocks noGrp="1"/>
          </p:cNvSpPr>
          <p:nvPr>
            <p:ph type="sldNum" sz="quarter" idx="12"/>
          </p:nvPr>
        </p:nvSpPr>
        <p:spPr/>
        <p:txBody>
          <a:bodyPr/>
          <a:lstStyle/>
          <a:p>
            <a:fld id="{9F909BAD-3646-402D-AC30-3DBF86AA0FCB}" type="slidenum">
              <a:rPr lang="en-PH" smtClean="0"/>
              <a:t>‹#›</a:t>
            </a:fld>
            <a:endParaRPr lang="en-PH"/>
          </a:p>
        </p:txBody>
      </p:sp>
    </p:spTree>
    <p:extLst>
      <p:ext uri="{BB962C8B-B14F-4D97-AF65-F5344CB8AC3E}">
        <p14:creationId xmlns:p14="http://schemas.microsoft.com/office/powerpoint/2010/main" val="39968294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C4DBCCD0-CFFC-48BB-9839-E12565D73DE7}" type="datetime1">
              <a:rPr lang="en-PH" smtClean="0"/>
              <a:t>01/05/2022</a:t>
            </a:fld>
            <a:endParaRPr lang="en-PH"/>
          </a:p>
        </p:txBody>
      </p:sp>
      <p:sp>
        <p:nvSpPr>
          <p:cNvPr id="8" name="Footer Placeholder 7"/>
          <p:cNvSpPr>
            <a:spLocks noGrp="1"/>
          </p:cNvSpPr>
          <p:nvPr>
            <p:ph type="ftr" sz="quarter" idx="11"/>
          </p:nvPr>
        </p:nvSpPr>
        <p:spPr>
          <a:xfrm>
            <a:off x="3686185" y="6459785"/>
            <a:ext cx="4822804" cy="365125"/>
          </a:xfrm>
          <a:prstGeom prst="rect">
            <a:avLst/>
          </a:prstGeom>
        </p:spPr>
        <p:txBody>
          <a:bodyPr/>
          <a:lstStyle>
            <a:lvl1pPr>
              <a:defRPr>
                <a:solidFill>
                  <a:srgbClr val="39373D"/>
                </a:solidFill>
              </a:defRPr>
            </a:lvl1pPr>
          </a:lstStyle>
          <a:p>
            <a:r>
              <a:rPr lang="en-PH" dirty="0"/>
              <a:t>Priority Areas for Reforestation</a:t>
            </a:r>
          </a:p>
        </p:txBody>
      </p:sp>
      <p:sp>
        <p:nvSpPr>
          <p:cNvPr id="9" name="Slide Number Placeholder 8"/>
          <p:cNvSpPr>
            <a:spLocks noGrp="1"/>
          </p:cNvSpPr>
          <p:nvPr>
            <p:ph type="sldNum" sz="quarter" idx="12"/>
          </p:nvPr>
        </p:nvSpPr>
        <p:spPr/>
        <p:txBody>
          <a:bodyPr/>
          <a:lstStyle/>
          <a:p>
            <a:fld id="{9F909BAD-3646-402D-AC30-3DBF86AA0FCB}" type="slidenum">
              <a:rPr lang="en-PH" smtClean="0"/>
              <a:t>‹#›</a:t>
            </a:fld>
            <a:endParaRPr lang="en-PH"/>
          </a:p>
        </p:txBody>
      </p:sp>
    </p:spTree>
    <p:extLst>
      <p:ext uri="{BB962C8B-B14F-4D97-AF65-F5344CB8AC3E}">
        <p14:creationId xmlns:p14="http://schemas.microsoft.com/office/powerpoint/2010/main" val="2471685827"/>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BDD43643-55AD-4321-A1B4-440E5CB54ED4}" type="datetime1">
              <a:rPr lang="en-PH" smtClean="0"/>
              <a:t>01/05/2022</a:t>
            </a:fld>
            <a:endParaRPr lang="en-PH"/>
          </a:p>
        </p:txBody>
      </p:sp>
      <p:sp>
        <p:nvSpPr>
          <p:cNvPr id="6" name="Footer Placeholder 5"/>
          <p:cNvSpPr>
            <a:spLocks noGrp="1"/>
          </p:cNvSpPr>
          <p:nvPr>
            <p:ph type="ftr" sz="quarter" idx="11"/>
          </p:nvPr>
        </p:nvSpPr>
        <p:spPr>
          <a:xfrm>
            <a:off x="4800600" y="6459785"/>
            <a:ext cx="4648200" cy="365125"/>
          </a:xfrm>
          <a:prstGeom prst="rect">
            <a:avLst/>
          </a:prstGeom>
        </p:spPr>
        <p:txBody>
          <a:bodyPr/>
          <a:lstStyle>
            <a:lvl1pPr algn="l">
              <a:defRPr>
                <a:solidFill>
                  <a:schemeClr val="tx2"/>
                </a:solidFill>
              </a:defRPr>
            </a:lvl1pPr>
          </a:lstStyle>
          <a:p>
            <a:r>
              <a:rPr lang="en-PH" dirty="0"/>
              <a:t>Priority Areas for Reforestation</a:t>
            </a:r>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9F909BAD-3646-402D-AC30-3DBF86AA0FCB}" type="slidenum">
              <a:rPr lang="en-PH" smtClean="0"/>
              <a:t>‹#›</a:t>
            </a:fld>
            <a:endParaRPr lang="en-PH"/>
          </a:p>
        </p:txBody>
      </p:sp>
    </p:spTree>
    <p:extLst>
      <p:ext uri="{BB962C8B-B14F-4D97-AF65-F5344CB8AC3E}">
        <p14:creationId xmlns:p14="http://schemas.microsoft.com/office/powerpoint/2010/main" val="1982815429"/>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E36CD198-C84F-4431-8A07-A70C7D65D71D}" type="datetime1">
              <a:rPr lang="en-PH" smtClean="0"/>
              <a:t>01/05/2022</a:t>
            </a:fld>
            <a:endParaRPr lang="en-PH"/>
          </a:p>
        </p:txBody>
      </p:sp>
      <p:sp>
        <p:nvSpPr>
          <p:cNvPr id="6" name="Footer Placeholder 5"/>
          <p:cNvSpPr>
            <a:spLocks noGrp="1"/>
          </p:cNvSpPr>
          <p:nvPr>
            <p:ph type="ftr" sz="quarter" idx="11"/>
          </p:nvPr>
        </p:nvSpPr>
        <p:spPr>
          <a:xfrm>
            <a:off x="3686185" y="6459785"/>
            <a:ext cx="4822804" cy="365125"/>
          </a:xfrm>
          <a:prstGeom prst="rect">
            <a:avLst/>
          </a:prstGeom>
        </p:spPr>
        <p:txBody>
          <a:bodyPr/>
          <a:lstStyle>
            <a:lvl1pPr>
              <a:defRPr/>
            </a:lvl1pPr>
          </a:lstStyle>
          <a:p>
            <a:r>
              <a:rPr lang="en-PH" dirty="0"/>
              <a:t>Priority Areas for Reforestation</a:t>
            </a:r>
          </a:p>
        </p:txBody>
      </p:sp>
      <p:sp>
        <p:nvSpPr>
          <p:cNvPr id="7" name="Slide Number Placeholder 6"/>
          <p:cNvSpPr>
            <a:spLocks noGrp="1"/>
          </p:cNvSpPr>
          <p:nvPr>
            <p:ph type="sldNum" sz="quarter" idx="12"/>
          </p:nvPr>
        </p:nvSpPr>
        <p:spPr/>
        <p:txBody>
          <a:bodyPr/>
          <a:lstStyle/>
          <a:p>
            <a:fld id="{9F909BAD-3646-402D-AC30-3DBF86AA0FCB}" type="slidenum">
              <a:rPr lang="en-PH" smtClean="0"/>
              <a:t>‹#›</a:t>
            </a:fld>
            <a:endParaRPr lang="en-PH"/>
          </a:p>
        </p:txBody>
      </p:sp>
    </p:spTree>
    <p:extLst>
      <p:ext uri="{BB962C8B-B14F-4D97-AF65-F5344CB8AC3E}">
        <p14:creationId xmlns:p14="http://schemas.microsoft.com/office/powerpoint/2010/main" val="33265525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39373D"/>
                </a:solidFill>
              </a:defRPr>
            </a:lvl1pPr>
          </a:lstStyle>
          <a:p>
            <a:fld id="{3211DE78-74A4-46A2-96A6-375D4AC2AA09}" type="datetime1">
              <a:rPr lang="en-PH" smtClean="0"/>
              <a:pPr/>
              <a:t>01/05/2022</a:t>
            </a:fld>
            <a:endParaRPr lang="en-PH"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39373D"/>
                </a:solidFill>
              </a:defRPr>
            </a:lvl1pPr>
          </a:lstStyle>
          <a:p>
            <a:fld id="{9F909BAD-3646-402D-AC30-3DBF86AA0FCB}" type="slidenum">
              <a:rPr lang="en-PH" smtClean="0"/>
              <a:pPr/>
              <a:t>‹#›</a:t>
            </a:fld>
            <a:endParaRPr lang="en-PH"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8" name="Footer Placeholder 7">
            <a:extLst>
              <a:ext uri="{FF2B5EF4-FFF2-40B4-BE49-F238E27FC236}">
                <a16:creationId xmlns:a16="http://schemas.microsoft.com/office/drawing/2014/main" id="{5686B11B-5C23-4034-9B0F-289BE347ED9B}"/>
              </a:ext>
            </a:extLst>
          </p:cNvPr>
          <p:cNvSpPr>
            <a:spLocks noGrp="1"/>
          </p:cNvSpPr>
          <p:nvPr>
            <p:ph type="ftr" sz="quarter" idx="3"/>
          </p:nvPr>
        </p:nvSpPr>
        <p:spPr>
          <a:xfrm>
            <a:off x="4038600" y="6484366"/>
            <a:ext cx="4114800" cy="365125"/>
          </a:xfrm>
          <a:prstGeom prst="rect">
            <a:avLst/>
          </a:prstGeom>
        </p:spPr>
        <p:txBody>
          <a:bodyPr vert="horz" lIns="91440" tIns="45720" rIns="91440" bIns="45720" rtlCol="0" anchor="ctr"/>
          <a:lstStyle>
            <a:lvl1pPr algn="ctr">
              <a:defRPr lang="en-US" sz="900" kern="1200" dirty="0" smtClean="0">
                <a:solidFill>
                  <a:srgbClr val="39373D"/>
                </a:solidFill>
                <a:latin typeface="+mn-lt"/>
                <a:ea typeface="+mn-ea"/>
                <a:cs typeface="+mn-cs"/>
              </a:defRPr>
            </a:lvl1pPr>
          </a:lstStyle>
          <a:p>
            <a:r>
              <a:rPr lang="en-PH" dirty="0"/>
              <a:t>Priority Areas for Reforestation</a:t>
            </a:r>
          </a:p>
        </p:txBody>
      </p:sp>
    </p:spTree>
    <p:extLst>
      <p:ext uri="{BB962C8B-B14F-4D97-AF65-F5344CB8AC3E}">
        <p14:creationId xmlns:p14="http://schemas.microsoft.com/office/powerpoint/2010/main" val="3561077552"/>
      </p:ext>
    </p:extLst>
  </p:cSld>
  <p:clrMap bg1="lt1" tx1="dk1" bg2="lt2" tx2="dk2" accent1="accent1" accent2="accent2" accent3="accent3" accent4="accent4" accent5="accent5" accent6="accent6" hlink="hlink" folHlink="folHlink"/>
  <p:sldLayoutIdLst>
    <p:sldLayoutId id="2147483925" r:id="rId1"/>
    <p:sldLayoutId id="2147483926" r:id="rId2"/>
    <p:sldLayoutId id="2147483927" r:id="rId3"/>
    <p:sldLayoutId id="2147483928" r:id="rId4"/>
    <p:sldLayoutId id="2147483929" r:id="rId5"/>
    <p:sldLayoutId id="2147483930" r:id="rId6"/>
    <p:sldLayoutId id="2147483931" r:id="rId7"/>
    <p:sldLayoutId id="2147483932" r:id="rId8"/>
    <p:sldLayoutId id="2147483933" r:id="rId9"/>
    <p:sldLayoutId id="2147483934" r:id="rId10"/>
    <p:sldLayoutId id="2147483935" r:id="rId11"/>
  </p:sldLayoutIdLst>
  <p:hf hd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hyperlink" Target="https://unsplash.com/@zekedrone" TargetMode="Externa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9.xml"/><Relationship Id="rId5" Type="http://schemas.openxmlformats.org/officeDocument/2006/relationships/image" Target="../media/image4.jpeg"/><Relationship Id="rId4" Type="http://schemas.openxmlformats.org/officeDocument/2006/relationships/hyperlink" Target="https://unsplash.com/@vivirishe" TargetMode="Externa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7" Type="http://schemas.microsoft.com/office/2007/relationships/hdphoto" Target="../media/hdphoto3.wdp"/><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7.png"/><Relationship Id="rId5" Type="http://schemas.microsoft.com/office/2007/relationships/hdphoto" Target="../media/hdphoto2.wdp"/><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hyperlink" Target="https://unsplash.com/@guillaumedegermain"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F8CD4BC-9FEB-4D7C-AD1C-8BE1DFA120C4}"/>
              </a:ext>
            </a:extLst>
          </p:cNvPr>
          <p:cNvSpPr/>
          <p:nvPr/>
        </p:nvSpPr>
        <p:spPr>
          <a:xfrm>
            <a:off x="0" y="1627439"/>
            <a:ext cx="12192000" cy="69494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pic>
        <p:nvPicPr>
          <p:cNvPr id="1026" name="Picture 2">
            <a:extLst>
              <a:ext uri="{FF2B5EF4-FFF2-40B4-BE49-F238E27FC236}">
                <a16:creationId xmlns:a16="http://schemas.microsoft.com/office/drawing/2014/main" id="{B308CB2C-7991-20AE-EAB4-5C55E074050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4620" r="12034"/>
          <a:stretch/>
        </p:blipFill>
        <p:spPr bwMode="auto">
          <a:xfrm rot="5400000">
            <a:off x="1972115" y="-1979453"/>
            <a:ext cx="2174617" cy="611886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3E1AFD06-E2ED-4E67-9167-3F429E5C05CC}"/>
              </a:ext>
            </a:extLst>
          </p:cNvPr>
          <p:cNvSpPr>
            <a:spLocks noGrp="1"/>
          </p:cNvSpPr>
          <p:nvPr>
            <p:ph type="ctrTitle"/>
          </p:nvPr>
        </p:nvSpPr>
        <p:spPr>
          <a:xfrm>
            <a:off x="0" y="3363912"/>
            <a:ext cx="12192000" cy="927052"/>
          </a:xfrm>
        </p:spPr>
        <p:txBody>
          <a:bodyPr>
            <a:normAutofit/>
          </a:bodyPr>
          <a:lstStyle/>
          <a:p>
            <a:pPr algn="ctr"/>
            <a:r>
              <a:rPr lang="en-US" sz="4000" dirty="0">
                <a:solidFill>
                  <a:schemeClr val="accent2">
                    <a:lumMod val="50000"/>
                  </a:schemeClr>
                </a:solidFill>
              </a:rPr>
              <a:t>Priority Areas for Reforestation</a:t>
            </a:r>
            <a:endParaRPr lang="en-PH" sz="2400" dirty="0"/>
          </a:p>
        </p:txBody>
      </p:sp>
      <p:sp>
        <p:nvSpPr>
          <p:cNvPr id="9" name="TextBox 8">
            <a:extLst>
              <a:ext uri="{FF2B5EF4-FFF2-40B4-BE49-F238E27FC236}">
                <a16:creationId xmlns:a16="http://schemas.microsoft.com/office/drawing/2014/main" id="{9CE8135E-181E-4AAB-AB61-21C3CAE8C57A}"/>
              </a:ext>
            </a:extLst>
          </p:cNvPr>
          <p:cNvSpPr txBox="1"/>
          <p:nvPr/>
        </p:nvSpPr>
        <p:spPr>
          <a:xfrm>
            <a:off x="3823063" y="5697757"/>
            <a:ext cx="4545874" cy="584775"/>
          </a:xfrm>
          <a:prstGeom prst="rect">
            <a:avLst/>
          </a:prstGeom>
          <a:noFill/>
        </p:spPr>
        <p:txBody>
          <a:bodyPr wrap="square" rtlCol="0">
            <a:spAutoFit/>
          </a:bodyPr>
          <a:lstStyle/>
          <a:p>
            <a:pPr algn="ctr"/>
            <a:r>
              <a:rPr lang="en-PH" sz="1600" dirty="0"/>
              <a:t>Presented by:</a:t>
            </a:r>
          </a:p>
          <a:p>
            <a:pPr algn="ctr"/>
            <a:r>
              <a:rPr lang="en-PH" sz="1600" dirty="0"/>
              <a:t>Mark Anthony A. Cabanlit</a:t>
            </a:r>
          </a:p>
        </p:txBody>
      </p:sp>
      <p:sp>
        <p:nvSpPr>
          <p:cNvPr id="11" name="Slide Number Placeholder 10">
            <a:extLst>
              <a:ext uri="{FF2B5EF4-FFF2-40B4-BE49-F238E27FC236}">
                <a16:creationId xmlns:a16="http://schemas.microsoft.com/office/drawing/2014/main" id="{4D190AA0-8086-4A6A-A8ED-B32942C69592}"/>
              </a:ext>
            </a:extLst>
          </p:cNvPr>
          <p:cNvSpPr>
            <a:spLocks noGrp="1"/>
          </p:cNvSpPr>
          <p:nvPr>
            <p:ph type="sldNum" sz="quarter" idx="12"/>
          </p:nvPr>
        </p:nvSpPr>
        <p:spPr/>
        <p:txBody>
          <a:bodyPr/>
          <a:lstStyle/>
          <a:p>
            <a:fld id="{9F909BAD-3646-402D-AC30-3DBF86AA0FCB}" type="slidenum">
              <a:rPr lang="en-PH" smtClean="0"/>
              <a:t>1</a:t>
            </a:fld>
            <a:endParaRPr lang="en-PH"/>
          </a:p>
        </p:txBody>
      </p:sp>
      <p:sp>
        <p:nvSpPr>
          <p:cNvPr id="10" name="TextBox 9">
            <a:extLst>
              <a:ext uri="{FF2B5EF4-FFF2-40B4-BE49-F238E27FC236}">
                <a16:creationId xmlns:a16="http://schemas.microsoft.com/office/drawing/2014/main" id="{2ADCEC0F-9F90-4CB1-9E5B-A165DB0363D5}"/>
              </a:ext>
            </a:extLst>
          </p:cNvPr>
          <p:cNvSpPr txBox="1"/>
          <p:nvPr/>
        </p:nvSpPr>
        <p:spPr>
          <a:xfrm>
            <a:off x="3823063" y="2462383"/>
            <a:ext cx="4545874" cy="646331"/>
          </a:xfrm>
          <a:prstGeom prst="rect">
            <a:avLst/>
          </a:prstGeom>
          <a:noFill/>
        </p:spPr>
        <p:txBody>
          <a:bodyPr wrap="square" rtlCol="0">
            <a:spAutoFit/>
          </a:bodyPr>
          <a:lstStyle/>
          <a:p>
            <a:pPr algn="ctr"/>
            <a:r>
              <a:rPr lang="en-PH" sz="1000" dirty="0">
                <a:solidFill>
                  <a:srgbClr val="262626"/>
                </a:solidFill>
              </a:rPr>
              <a:t>Presented to:</a:t>
            </a:r>
          </a:p>
          <a:p>
            <a:pPr algn="ctr"/>
            <a:r>
              <a:rPr lang="en-PH" sz="1400" dirty="0">
                <a:solidFill>
                  <a:srgbClr val="262626"/>
                </a:solidFill>
              </a:rPr>
              <a:t>Thinking Machines</a:t>
            </a:r>
          </a:p>
          <a:p>
            <a:pPr algn="ctr"/>
            <a:r>
              <a:rPr lang="en-PH" sz="1200" i="1" dirty="0">
                <a:solidFill>
                  <a:srgbClr val="262626"/>
                </a:solidFill>
              </a:rPr>
              <a:t>Data Science</a:t>
            </a:r>
          </a:p>
        </p:txBody>
      </p:sp>
      <p:sp>
        <p:nvSpPr>
          <p:cNvPr id="13" name="Title 1">
            <a:extLst>
              <a:ext uri="{FF2B5EF4-FFF2-40B4-BE49-F238E27FC236}">
                <a16:creationId xmlns:a16="http://schemas.microsoft.com/office/drawing/2014/main" id="{F7B82FB2-5FA1-4CB1-B633-8202BB430C92}"/>
              </a:ext>
            </a:extLst>
          </p:cNvPr>
          <p:cNvSpPr txBox="1">
            <a:spLocks/>
          </p:cNvSpPr>
          <p:nvPr/>
        </p:nvSpPr>
        <p:spPr>
          <a:xfrm>
            <a:off x="-6" y="4330815"/>
            <a:ext cx="12192000" cy="694944"/>
          </a:xfrm>
          <a:prstGeom prst="rect">
            <a:avLst/>
          </a:prstGeom>
        </p:spPr>
        <p:txBody>
          <a:bodyPr vert="horz" lIns="91440" tIns="45720" rIns="91440" bIns="45720" rtlCol="0" anchor="b">
            <a:normAutofit fontScale="92500" lnSpcReduction="20000"/>
          </a:bodyPr>
          <a:lstStyle>
            <a:lvl1pPr algn="l" defTabSz="914400" rtl="0" eaLnBrk="1" latinLnBrk="0" hangingPunct="1">
              <a:lnSpc>
                <a:spcPct val="85000"/>
              </a:lnSpc>
              <a:spcBef>
                <a:spcPct val="0"/>
              </a:spcBef>
              <a:buNone/>
              <a:defRPr sz="8000" kern="1200" spc="-50" baseline="0">
                <a:solidFill>
                  <a:schemeClr val="tx1">
                    <a:lumMod val="85000"/>
                    <a:lumOff val="15000"/>
                  </a:schemeClr>
                </a:solidFill>
                <a:latin typeface="+mj-lt"/>
                <a:ea typeface="+mj-ea"/>
                <a:cs typeface="+mj-cs"/>
              </a:defRPr>
            </a:lvl1pPr>
          </a:lstStyle>
          <a:p>
            <a:pPr algn="ctr">
              <a:lnSpc>
                <a:spcPct val="150000"/>
              </a:lnSpc>
            </a:pPr>
            <a:r>
              <a:rPr lang="en-US" sz="1700" dirty="0"/>
              <a:t>Analyzing vulnerability as a function of impact and adaptative capacity in order to classify </a:t>
            </a:r>
          </a:p>
          <a:p>
            <a:pPr algn="ctr">
              <a:lnSpc>
                <a:spcPct val="150000"/>
              </a:lnSpc>
            </a:pPr>
            <a:r>
              <a:rPr lang="en-US" sz="1700" dirty="0"/>
              <a:t>priority areas for reforestation on regions affected by Typhoon Odette.</a:t>
            </a:r>
            <a:endParaRPr lang="en-PH" sz="1700" dirty="0"/>
          </a:p>
        </p:txBody>
      </p:sp>
      <p:sp>
        <p:nvSpPr>
          <p:cNvPr id="17" name="TextBox 16">
            <a:extLst>
              <a:ext uri="{FF2B5EF4-FFF2-40B4-BE49-F238E27FC236}">
                <a16:creationId xmlns:a16="http://schemas.microsoft.com/office/drawing/2014/main" id="{2D9E08FA-5B54-4FC8-9D0C-78842E6BE2AF}"/>
              </a:ext>
            </a:extLst>
          </p:cNvPr>
          <p:cNvSpPr txBox="1"/>
          <p:nvPr/>
        </p:nvSpPr>
        <p:spPr>
          <a:xfrm>
            <a:off x="6" y="1699830"/>
            <a:ext cx="6118860" cy="215444"/>
          </a:xfrm>
          <a:prstGeom prst="rect">
            <a:avLst/>
          </a:prstGeom>
          <a:noFill/>
        </p:spPr>
        <p:txBody>
          <a:bodyPr wrap="square">
            <a:spAutoFit/>
          </a:bodyPr>
          <a:lstStyle/>
          <a:p>
            <a:r>
              <a:rPr lang="en-PH" sz="800" b="0" i="0" u="none" strike="noStrike" dirty="0">
                <a:solidFill>
                  <a:srgbClr val="39373D"/>
                </a:solidFill>
                <a:effectLst/>
                <a:latin typeface="-apple-system"/>
                <a:hlinkClick r:id="rId4">
                  <a:extLst>
                    <a:ext uri="{A12FA001-AC4F-418D-AE19-62706E023703}">
                      <ahyp:hlinkClr xmlns:ahyp="http://schemas.microsoft.com/office/drawing/2018/hyperlinkcolor" val="tx"/>
                    </a:ext>
                  </a:extLst>
                </a:hlinkClick>
              </a:rPr>
              <a:t>Martin Sanchez</a:t>
            </a:r>
            <a:r>
              <a:rPr lang="en-PH" sz="800" b="0" i="0" u="none" strike="noStrike" dirty="0">
                <a:solidFill>
                  <a:srgbClr val="39373D"/>
                </a:solidFill>
                <a:effectLst/>
                <a:latin typeface="-apple-system"/>
              </a:rPr>
              <a:t> (October 28, 2018)</a:t>
            </a:r>
          </a:p>
        </p:txBody>
      </p:sp>
      <p:pic>
        <p:nvPicPr>
          <p:cNvPr id="12" name="Picture 11">
            <a:extLst>
              <a:ext uri="{FF2B5EF4-FFF2-40B4-BE49-F238E27FC236}">
                <a16:creationId xmlns:a16="http://schemas.microsoft.com/office/drawing/2014/main" id="{9946F131-676F-B0B3-26EA-E2258058608B}"/>
              </a:ext>
            </a:extLst>
          </p:cNvPr>
          <p:cNvPicPr>
            <a:picLocks noChangeAspect="1"/>
          </p:cNvPicPr>
          <p:nvPr/>
        </p:nvPicPr>
        <p:blipFill rotWithShape="1">
          <a:blip r:embed="rId5"/>
          <a:srcRect l="423" r="11202" b="32315"/>
          <a:stretch/>
        </p:blipFill>
        <p:spPr>
          <a:xfrm>
            <a:off x="0" y="6400207"/>
            <a:ext cx="12191994" cy="457793"/>
          </a:xfrm>
          <a:prstGeom prst="rect">
            <a:avLst/>
          </a:prstGeom>
        </p:spPr>
      </p:pic>
      <p:pic>
        <p:nvPicPr>
          <p:cNvPr id="18" name="Picture 2">
            <a:extLst>
              <a:ext uri="{FF2B5EF4-FFF2-40B4-BE49-F238E27FC236}">
                <a16:creationId xmlns:a16="http://schemas.microsoft.com/office/drawing/2014/main" id="{4F8A4856-08E9-5BCE-7CAB-D53A4410E3D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4620" r="12034"/>
          <a:stretch/>
        </p:blipFill>
        <p:spPr bwMode="auto">
          <a:xfrm rot="16200000" flipH="1">
            <a:off x="8090978" y="-1977471"/>
            <a:ext cx="2174616" cy="61188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44162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311973C2-EB8B-452A-A698-4A252FD3AE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Schoolbook" panose="02040604050505020304"/>
              <a:ea typeface="+mn-ea"/>
              <a:cs typeface="+mn-cs"/>
            </a:endParaRPr>
          </a:p>
        </p:txBody>
      </p:sp>
      <p:sp useBgFill="1">
        <p:nvSpPr>
          <p:cNvPr id="34" name="Rectangle 33">
            <a:extLst>
              <a:ext uri="{FF2B5EF4-FFF2-40B4-BE49-F238E27FC236}">
                <a16:creationId xmlns:a16="http://schemas.microsoft.com/office/drawing/2014/main" id="{10162E77-11AD-44A7-84EC-40C59EEFBD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Schoolbook" panose="02040604050505020304"/>
              <a:ea typeface="+mn-ea"/>
              <a:cs typeface="+mn-cs"/>
            </a:endParaRPr>
          </a:p>
        </p:txBody>
      </p:sp>
      <p:cxnSp>
        <p:nvCxnSpPr>
          <p:cNvPr id="36" name="Straight Connector 35">
            <a:extLst>
              <a:ext uri="{FF2B5EF4-FFF2-40B4-BE49-F238E27FC236}">
                <a16:creationId xmlns:a16="http://schemas.microsoft.com/office/drawing/2014/main" id="{5AB158E9-1B40-4CD6-95F0-95CA11DF7B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87617" y="2085703"/>
            <a:ext cx="6170686"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pic>
        <p:nvPicPr>
          <p:cNvPr id="49" name="Picture 48" descr="Map&#10;&#10;Description automatically generated">
            <a:extLst>
              <a:ext uri="{FF2B5EF4-FFF2-40B4-BE49-F238E27FC236}">
                <a16:creationId xmlns:a16="http://schemas.microsoft.com/office/drawing/2014/main" id="{4F8D0998-58D5-C6DF-A016-4908B6CBE0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5338800" cy="6858876"/>
          </a:xfrm>
          <a:prstGeom prst="rect">
            <a:avLst/>
          </a:prstGeom>
        </p:spPr>
      </p:pic>
      <p:sp>
        <p:nvSpPr>
          <p:cNvPr id="2" name="Title 1">
            <a:extLst>
              <a:ext uri="{FF2B5EF4-FFF2-40B4-BE49-F238E27FC236}">
                <a16:creationId xmlns:a16="http://schemas.microsoft.com/office/drawing/2014/main" id="{37C9B84B-D513-F9E3-5CB7-1FF4AF24AF1F}"/>
              </a:ext>
            </a:extLst>
          </p:cNvPr>
          <p:cNvSpPr>
            <a:spLocks noGrp="1"/>
          </p:cNvSpPr>
          <p:nvPr>
            <p:ph type="title"/>
          </p:nvPr>
        </p:nvSpPr>
        <p:spPr>
          <a:xfrm>
            <a:off x="5314695" y="634946"/>
            <a:ext cx="6235047" cy="1450757"/>
          </a:xfrm>
        </p:spPr>
        <p:txBody>
          <a:bodyPr>
            <a:normAutofit/>
          </a:bodyPr>
          <a:lstStyle/>
          <a:p>
            <a:r>
              <a:rPr lang="en-US" dirty="0"/>
              <a:t>Impact</a:t>
            </a:r>
            <a:endParaRPr lang="en-PH" dirty="0"/>
          </a:p>
        </p:txBody>
      </p:sp>
      <p:sp>
        <p:nvSpPr>
          <p:cNvPr id="3" name="Content Placeholder 2">
            <a:extLst>
              <a:ext uri="{FF2B5EF4-FFF2-40B4-BE49-F238E27FC236}">
                <a16:creationId xmlns:a16="http://schemas.microsoft.com/office/drawing/2014/main" id="{1A6FE889-F053-A24E-CFD8-A8492C715270}"/>
              </a:ext>
            </a:extLst>
          </p:cNvPr>
          <p:cNvSpPr>
            <a:spLocks noGrp="1"/>
          </p:cNvSpPr>
          <p:nvPr>
            <p:ph idx="1"/>
          </p:nvPr>
        </p:nvSpPr>
        <p:spPr>
          <a:xfrm>
            <a:off x="5287617" y="2198914"/>
            <a:ext cx="6262126" cy="727165"/>
          </a:xfrm>
        </p:spPr>
        <p:txBody>
          <a:bodyPr>
            <a:normAutofit/>
          </a:bodyPr>
          <a:lstStyle/>
          <a:p>
            <a:r>
              <a:rPr lang="en-US" dirty="0"/>
              <a:t>Here are the layers that are under the Impact factor of our analysis:</a:t>
            </a:r>
            <a:endParaRPr lang="en-PH" dirty="0"/>
          </a:p>
        </p:txBody>
      </p:sp>
      <p:sp>
        <p:nvSpPr>
          <p:cNvPr id="4" name="Footer Placeholder 3">
            <a:extLst>
              <a:ext uri="{FF2B5EF4-FFF2-40B4-BE49-F238E27FC236}">
                <a16:creationId xmlns:a16="http://schemas.microsoft.com/office/drawing/2014/main" id="{325A41A9-3C15-198B-8739-3184652F52E7}"/>
              </a:ext>
            </a:extLst>
          </p:cNvPr>
          <p:cNvSpPr>
            <a:spLocks noGrp="1"/>
          </p:cNvSpPr>
          <p:nvPr>
            <p:ph type="ftr" sz="quarter" idx="11"/>
          </p:nvPr>
        </p:nvSpPr>
        <p:spPr>
          <a:xfrm>
            <a:off x="5314696" y="6447526"/>
            <a:ext cx="3739340" cy="365125"/>
          </a:xfrm>
        </p:spPr>
        <p:txBody>
          <a:bodyPr>
            <a:normAutofit/>
          </a:bodyPr>
          <a:lstStyle/>
          <a:p>
            <a:pPr marL="0" marR="0" lvl="0" indent="0" algn="l" defTabSz="457200" rtl="0" eaLnBrk="1" fontAlgn="auto" latinLnBrk="0" hangingPunct="1">
              <a:lnSpc>
                <a:spcPct val="100000"/>
              </a:lnSpc>
              <a:spcBef>
                <a:spcPts val="0"/>
              </a:spcBef>
              <a:spcAft>
                <a:spcPts val="600"/>
              </a:spcAft>
              <a:buClrTx/>
              <a:buSzTx/>
              <a:buFontTx/>
              <a:buNone/>
              <a:tabLst/>
              <a:defRPr/>
            </a:pPr>
            <a:r>
              <a:rPr kumimoji="0" lang="en-PH" sz="900" b="0" i="0" u="none" strike="noStrike" kern="1200" cap="none" spc="0" normalizeH="0" baseline="0" noProof="0">
                <a:ln>
                  <a:noFill/>
                </a:ln>
                <a:solidFill>
                  <a:prstClr val="black">
                    <a:lumMod val="75000"/>
                    <a:lumOff val="25000"/>
                  </a:prstClr>
                </a:solidFill>
                <a:effectLst/>
                <a:uLnTx/>
                <a:uFillTx/>
                <a:latin typeface="Century Schoolbook" panose="02040604050505020304"/>
                <a:ea typeface="+mn-ea"/>
                <a:cs typeface="+mn-cs"/>
              </a:rPr>
              <a:t>Priority Areas for Reforestation</a:t>
            </a:r>
          </a:p>
        </p:txBody>
      </p:sp>
      <p:sp>
        <p:nvSpPr>
          <p:cNvPr id="5" name="Slide Number Placeholder 4">
            <a:extLst>
              <a:ext uri="{FF2B5EF4-FFF2-40B4-BE49-F238E27FC236}">
                <a16:creationId xmlns:a16="http://schemas.microsoft.com/office/drawing/2014/main" id="{A67EBD0A-10B0-B81B-173C-6C5C3FE17183}"/>
              </a:ext>
            </a:extLst>
          </p:cNvPr>
          <p:cNvSpPr>
            <a:spLocks noGrp="1"/>
          </p:cNvSpPr>
          <p:nvPr>
            <p:ph type="sldNum" sz="quarter" idx="12"/>
          </p:nvPr>
        </p:nvSpPr>
        <p:spPr>
          <a:xfrm>
            <a:off x="9900458" y="6459785"/>
            <a:ext cx="1312025" cy="365125"/>
          </a:xfrm>
        </p:spPr>
        <p:txBody>
          <a:bodyPr>
            <a:normAutofit/>
          </a:bodyPr>
          <a:lstStyle/>
          <a:p>
            <a:pPr marL="0" marR="0" lvl="0" indent="0" algn="r" defTabSz="457200" rtl="0" eaLnBrk="1" fontAlgn="auto" latinLnBrk="0" hangingPunct="1">
              <a:lnSpc>
                <a:spcPct val="100000"/>
              </a:lnSpc>
              <a:spcBef>
                <a:spcPts val="0"/>
              </a:spcBef>
              <a:spcAft>
                <a:spcPts val="600"/>
              </a:spcAft>
              <a:buClrTx/>
              <a:buSzTx/>
              <a:buFontTx/>
              <a:buNone/>
              <a:tabLst/>
              <a:defRPr/>
            </a:pPr>
            <a:fld id="{9F909BAD-3646-402D-AC30-3DBF86AA0FCB}" type="slidenum">
              <a:rPr kumimoji="0" lang="en-PH" sz="1050" b="0" i="0" u="none" strike="noStrike" kern="1200" cap="none" spc="0" normalizeH="0" baseline="0" noProof="0">
                <a:ln>
                  <a:noFill/>
                </a:ln>
                <a:solidFill>
                  <a:prstClr val="black">
                    <a:lumMod val="75000"/>
                    <a:lumOff val="25000"/>
                  </a:prstClr>
                </a:solidFill>
                <a:effectLst/>
                <a:uLnTx/>
                <a:uFillTx/>
                <a:latin typeface="Century Schoolbook" panose="02040604050505020304"/>
                <a:ea typeface="+mn-ea"/>
                <a:cs typeface="+mn-cs"/>
              </a:rPr>
              <a:pPr marL="0" marR="0" lvl="0" indent="0" algn="r" defTabSz="457200" rtl="0" eaLnBrk="1" fontAlgn="auto" latinLnBrk="0" hangingPunct="1">
                <a:lnSpc>
                  <a:spcPct val="100000"/>
                </a:lnSpc>
                <a:spcBef>
                  <a:spcPts val="0"/>
                </a:spcBef>
                <a:spcAft>
                  <a:spcPts val="600"/>
                </a:spcAft>
                <a:buClrTx/>
                <a:buSzTx/>
                <a:buFontTx/>
                <a:buNone/>
                <a:tabLst/>
                <a:defRPr/>
              </a:pPr>
              <a:t>10</a:t>
            </a:fld>
            <a:endParaRPr kumimoji="0" lang="en-PH" sz="1050" b="0" i="0" u="none" strike="noStrike" kern="1200" cap="none" spc="0" normalizeH="0" baseline="0" noProof="0">
              <a:ln>
                <a:noFill/>
              </a:ln>
              <a:solidFill>
                <a:prstClr val="black">
                  <a:lumMod val="75000"/>
                  <a:lumOff val="25000"/>
                </a:prstClr>
              </a:solidFill>
              <a:effectLst/>
              <a:uLnTx/>
              <a:uFillTx/>
              <a:latin typeface="Century Schoolbook" panose="02040604050505020304"/>
              <a:ea typeface="+mn-ea"/>
              <a:cs typeface="+mn-cs"/>
            </a:endParaRPr>
          </a:p>
        </p:txBody>
      </p:sp>
      <p:sp>
        <p:nvSpPr>
          <p:cNvPr id="31" name="Content Placeholder 2">
            <a:extLst>
              <a:ext uri="{FF2B5EF4-FFF2-40B4-BE49-F238E27FC236}">
                <a16:creationId xmlns:a16="http://schemas.microsoft.com/office/drawing/2014/main" id="{E4690C98-CE5F-2D69-6D5C-3EC738FA11A3}"/>
              </a:ext>
            </a:extLst>
          </p:cNvPr>
          <p:cNvSpPr txBox="1">
            <a:spLocks/>
          </p:cNvSpPr>
          <p:nvPr/>
        </p:nvSpPr>
        <p:spPr>
          <a:xfrm>
            <a:off x="5535980" y="2996194"/>
            <a:ext cx="3053743" cy="395462"/>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91440" marR="0" lvl="0" indent="-91440" algn="l" defTabSz="914400" rtl="0" eaLnBrk="1" fontAlgn="auto" latinLnBrk="0" hangingPunct="1">
              <a:lnSpc>
                <a:spcPct val="90000"/>
              </a:lnSpc>
              <a:spcBef>
                <a:spcPts val="1200"/>
              </a:spcBef>
              <a:spcAft>
                <a:spcPts val="200"/>
              </a:spcAft>
              <a:buClr>
                <a:srgbClr val="D12510"/>
              </a:buClr>
              <a:buSzPct val="100000"/>
              <a:buFont typeface="Wingdings" panose="05000000000000000000" pitchFamily="2" charset="2"/>
              <a:buChar char="q"/>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rPr>
              <a:t>Number of Deaths</a:t>
            </a:r>
            <a:endParaRPr kumimoji="0" lang="en-PH"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endParaRPr>
          </a:p>
        </p:txBody>
      </p:sp>
      <p:sp>
        <p:nvSpPr>
          <p:cNvPr id="33" name="Content Placeholder 2">
            <a:extLst>
              <a:ext uri="{FF2B5EF4-FFF2-40B4-BE49-F238E27FC236}">
                <a16:creationId xmlns:a16="http://schemas.microsoft.com/office/drawing/2014/main" id="{AC48512D-7D6A-D98B-3B4E-176424684019}"/>
              </a:ext>
            </a:extLst>
          </p:cNvPr>
          <p:cNvSpPr txBox="1">
            <a:spLocks/>
          </p:cNvSpPr>
          <p:nvPr/>
        </p:nvSpPr>
        <p:spPr>
          <a:xfrm>
            <a:off x="5535980" y="3392435"/>
            <a:ext cx="3053743" cy="395462"/>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91440" marR="0" lvl="0" indent="-91440" algn="l" defTabSz="914400" rtl="0" eaLnBrk="1" fontAlgn="auto" latinLnBrk="0" hangingPunct="1">
              <a:lnSpc>
                <a:spcPct val="90000"/>
              </a:lnSpc>
              <a:spcBef>
                <a:spcPts val="1200"/>
              </a:spcBef>
              <a:spcAft>
                <a:spcPts val="200"/>
              </a:spcAft>
              <a:buClr>
                <a:srgbClr val="D12510"/>
              </a:buClr>
              <a:buSzPct val="100000"/>
              <a:buFont typeface="Wingdings" panose="05000000000000000000" pitchFamily="2" charset="2"/>
              <a:buChar char="q"/>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rPr>
              <a:t>Number of Injuries</a:t>
            </a:r>
            <a:endParaRPr kumimoji="0" lang="en-PH"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endParaRPr>
          </a:p>
        </p:txBody>
      </p:sp>
      <p:sp>
        <p:nvSpPr>
          <p:cNvPr id="35" name="Content Placeholder 2">
            <a:extLst>
              <a:ext uri="{FF2B5EF4-FFF2-40B4-BE49-F238E27FC236}">
                <a16:creationId xmlns:a16="http://schemas.microsoft.com/office/drawing/2014/main" id="{92FE6FB1-F602-1E06-4336-C4D16E4C156B}"/>
              </a:ext>
            </a:extLst>
          </p:cNvPr>
          <p:cNvSpPr txBox="1">
            <a:spLocks/>
          </p:cNvSpPr>
          <p:nvPr/>
        </p:nvSpPr>
        <p:spPr>
          <a:xfrm>
            <a:off x="5535980" y="3812282"/>
            <a:ext cx="3053743" cy="395462"/>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91440" marR="0" lvl="0" indent="-91440" algn="l" defTabSz="914400" rtl="0" eaLnBrk="1" fontAlgn="auto" latinLnBrk="0" hangingPunct="1">
              <a:lnSpc>
                <a:spcPct val="90000"/>
              </a:lnSpc>
              <a:spcBef>
                <a:spcPts val="1200"/>
              </a:spcBef>
              <a:spcAft>
                <a:spcPts val="200"/>
              </a:spcAft>
              <a:buClr>
                <a:srgbClr val="D12510"/>
              </a:buClr>
              <a:buSzPct val="100000"/>
              <a:buFont typeface="Wingdings" panose="05000000000000000000" pitchFamily="2" charset="2"/>
              <a:buChar char="q"/>
              <a:tabLst/>
              <a:defRPr/>
            </a:pPr>
            <a:r>
              <a:rPr kumimoji="0" lang="en-US" sz="1600" b="1"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rPr>
              <a:t>Number of Missing People</a:t>
            </a:r>
            <a:endParaRPr kumimoji="0" lang="en-PH" sz="1600" b="1"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endParaRPr>
          </a:p>
        </p:txBody>
      </p:sp>
    </p:spTree>
    <p:extLst>
      <p:ext uri="{BB962C8B-B14F-4D97-AF65-F5344CB8AC3E}">
        <p14:creationId xmlns:p14="http://schemas.microsoft.com/office/powerpoint/2010/main" val="172373462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311973C2-EB8B-452A-A698-4A252FD3AE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Schoolbook" panose="02040604050505020304"/>
              <a:ea typeface="+mn-ea"/>
              <a:cs typeface="+mn-cs"/>
            </a:endParaRPr>
          </a:p>
        </p:txBody>
      </p:sp>
      <p:sp useBgFill="1">
        <p:nvSpPr>
          <p:cNvPr id="34" name="Rectangle 33">
            <a:extLst>
              <a:ext uri="{FF2B5EF4-FFF2-40B4-BE49-F238E27FC236}">
                <a16:creationId xmlns:a16="http://schemas.microsoft.com/office/drawing/2014/main" id="{10162E77-11AD-44A7-84EC-40C59EEFBD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Schoolbook" panose="02040604050505020304"/>
              <a:ea typeface="+mn-ea"/>
              <a:cs typeface="+mn-cs"/>
            </a:endParaRPr>
          </a:p>
        </p:txBody>
      </p:sp>
      <p:cxnSp>
        <p:nvCxnSpPr>
          <p:cNvPr id="36" name="Straight Connector 35">
            <a:extLst>
              <a:ext uri="{FF2B5EF4-FFF2-40B4-BE49-F238E27FC236}">
                <a16:creationId xmlns:a16="http://schemas.microsoft.com/office/drawing/2014/main" id="{5AB158E9-1B40-4CD6-95F0-95CA11DF7B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87617" y="2085703"/>
            <a:ext cx="6170686"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pic>
        <p:nvPicPr>
          <p:cNvPr id="51" name="Picture 50" descr="Map&#10;&#10;Description automatically generated">
            <a:extLst>
              <a:ext uri="{FF2B5EF4-FFF2-40B4-BE49-F238E27FC236}">
                <a16:creationId xmlns:a16="http://schemas.microsoft.com/office/drawing/2014/main" id="{45435949-143C-E201-3AAC-D4B8B76D07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5338800" cy="6858876"/>
          </a:xfrm>
          <a:prstGeom prst="rect">
            <a:avLst/>
          </a:prstGeom>
        </p:spPr>
      </p:pic>
      <p:sp>
        <p:nvSpPr>
          <p:cNvPr id="2" name="Title 1">
            <a:extLst>
              <a:ext uri="{FF2B5EF4-FFF2-40B4-BE49-F238E27FC236}">
                <a16:creationId xmlns:a16="http://schemas.microsoft.com/office/drawing/2014/main" id="{37C9B84B-D513-F9E3-5CB7-1FF4AF24AF1F}"/>
              </a:ext>
            </a:extLst>
          </p:cNvPr>
          <p:cNvSpPr>
            <a:spLocks noGrp="1"/>
          </p:cNvSpPr>
          <p:nvPr>
            <p:ph type="title"/>
          </p:nvPr>
        </p:nvSpPr>
        <p:spPr>
          <a:xfrm>
            <a:off x="5314695" y="634946"/>
            <a:ext cx="6235047" cy="1450757"/>
          </a:xfrm>
        </p:spPr>
        <p:txBody>
          <a:bodyPr>
            <a:normAutofit/>
          </a:bodyPr>
          <a:lstStyle/>
          <a:p>
            <a:r>
              <a:rPr lang="en-US" dirty="0"/>
              <a:t>Impact</a:t>
            </a:r>
            <a:endParaRPr lang="en-PH" dirty="0"/>
          </a:p>
        </p:txBody>
      </p:sp>
      <p:sp>
        <p:nvSpPr>
          <p:cNvPr id="3" name="Content Placeholder 2">
            <a:extLst>
              <a:ext uri="{FF2B5EF4-FFF2-40B4-BE49-F238E27FC236}">
                <a16:creationId xmlns:a16="http://schemas.microsoft.com/office/drawing/2014/main" id="{1A6FE889-F053-A24E-CFD8-A8492C715270}"/>
              </a:ext>
            </a:extLst>
          </p:cNvPr>
          <p:cNvSpPr>
            <a:spLocks noGrp="1"/>
          </p:cNvSpPr>
          <p:nvPr>
            <p:ph idx="1"/>
          </p:nvPr>
        </p:nvSpPr>
        <p:spPr>
          <a:xfrm>
            <a:off x="5287617" y="2198914"/>
            <a:ext cx="6262126" cy="727165"/>
          </a:xfrm>
        </p:spPr>
        <p:txBody>
          <a:bodyPr>
            <a:normAutofit/>
          </a:bodyPr>
          <a:lstStyle/>
          <a:p>
            <a:r>
              <a:rPr lang="en-US" dirty="0"/>
              <a:t>Here are the layers that are under the Impact factor of our analysis:</a:t>
            </a:r>
            <a:endParaRPr lang="en-PH" dirty="0"/>
          </a:p>
        </p:txBody>
      </p:sp>
      <p:sp>
        <p:nvSpPr>
          <p:cNvPr id="4" name="Footer Placeholder 3">
            <a:extLst>
              <a:ext uri="{FF2B5EF4-FFF2-40B4-BE49-F238E27FC236}">
                <a16:creationId xmlns:a16="http://schemas.microsoft.com/office/drawing/2014/main" id="{325A41A9-3C15-198B-8739-3184652F52E7}"/>
              </a:ext>
            </a:extLst>
          </p:cNvPr>
          <p:cNvSpPr>
            <a:spLocks noGrp="1"/>
          </p:cNvSpPr>
          <p:nvPr>
            <p:ph type="ftr" sz="quarter" idx="11"/>
          </p:nvPr>
        </p:nvSpPr>
        <p:spPr>
          <a:xfrm>
            <a:off x="5314696" y="6447526"/>
            <a:ext cx="3739340" cy="365125"/>
          </a:xfrm>
        </p:spPr>
        <p:txBody>
          <a:bodyPr>
            <a:normAutofit/>
          </a:bodyPr>
          <a:lstStyle/>
          <a:p>
            <a:pPr marL="0" marR="0" lvl="0" indent="0" algn="l" defTabSz="457200" rtl="0" eaLnBrk="1" fontAlgn="auto" latinLnBrk="0" hangingPunct="1">
              <a:lnSpc>
                <a:spcPct val="100000"/>
              </a:lnSpc>
              <a:spcBef>
                <a:spcPts val="0"/>
              </a:spcBef>
              <a:spcAft>
                <a:spcPts val="600"/>
              </a:spcAft>
              <a:buClrTx/>
              <a:buSzTx/>
              <a:buFontTx/>
              <a:buNone/>
              <a:tabLst/>
              <a:defRPr/>
            </a:pPr>
            <a:r>
              <a:rPr kumimoji="0" lang="en-PH" sz="900" b="0" i="0" u="none" strike="noStrike" kern="1200" cap="none" spc="0" normalizeH="0" baseline="0" noProof="0">
                <a:ln>
                  <a:noFill/>
                </a:ln>
                <a:solidFill>
                  <a:prstClr val="black">
                    <a:lumMod val="75000"/>
                    <a:lumOff val="25000"/>
                  </a:prstClr>
                </a:solidFill>
                <a:effectLst/>
                <a:uLnTx/>
                <a:uFillTx/>
                <a:latin typeface="Century Schoolbook" panose="02040604050505020304"/>
                <a:ea typeface="+mn-ea"/>
                <a:cs typeface="+mn-cs"/>
              </a:rPr>
              <a:t>Priority Areas for Reforestation</a:t>
            </a:r>
          </a:p>
        </p:txBody>
      </p:sp>
      <p:sp>
        <p:nvSpPr>
          <p:cNvPr id="5" name="Slide Number Placeholder 4">
            <a:extLst>
              <a:ext uri="{FF2B5EF4-FFF2-40B4-BE49-F238E27FC236}">
                <a16:creationId xmlns:a16="http://schemas.microsoft.com/office/drawing/2014/main" id="{A67EBD0A-10B0-B81B-173C-6C5C3FE17183}"/>
              </a:ext>
            </a:extLst>
          </p:cNvPr>
          <p:cNvSpPr>
            <a:spLocks noGrp="1"/>
          </p:cNvSpPr>
          <p:nvPr>
            <p:ph type="sldNum" sz="quarter" idx="12"/>
          </p:nvPr>
        </p:nvSpPr>
        <p:spPr>
          <a:xfrm>
            <a:off x="9900458" y="6459785"/>
            <a:ext cx="1312025" cy="365125"/>
          </a:xfrm>
        </p:spPr>
        <p:txBody>
          <a:bodyPr>
            <a:normAutofit/>
          </a:bodyPr>
          <a:lstStyle/>
          <a:p>
            <a:pPr marL="0" marR="0" lvl="0" indent="0" algn="r" defTabSz="457200" rtl="0" eaLnBrk="1" fontAlgn="auto" latinLnBrk="0" hangingPunct="1">
              <a:lnSpc>
                <a:spcPct val="100000"/>
              </a:lnSpc>
              <a:spcBef>
                <a:spcPts val="0"/>
              </a:spcBef>
              <a:spcAft>
                <a:spcPts val="600"/>
              </a:spcAft>
              <a:buClrTx/>
              <a:buSzTx/>
              <a:buFontTx/>
              <a:buNone/>
              <a:tabLst/>
              <a:defRPr/>
            </a:pPr>
            <a:fld id="{9F909BAD-3646-402D-AC30-3DBF86AA0FCB}" type="slidenum">
              <a:rPr kumimoji="0" lang="en-PH" sz="1050" b="0" i="0" u="none" strike="noStrike" kern="1200" cap="none" spc="0" normalizeH="0" baseline="0" noProof="0">
                <a:ln>
                  <a:noFill/>
                </a:ln>
                <a:solidFill>
                  <a:prstClr val="black">
                    <a:lumMod val="75000"/>
                    <a:lumOff val="25000"/>
                  </a:prstClr>
                </a:solidFill>
                <a:effectLst/>
                <a:uLnTx/>
                <a:uFillTx/>
                <a:latin typeface="Century Schoolbook" panose="02040604050505020304"/>
                <a:ea typeface="+mn-ea"/>
                <a:cs typeface="+mn-cs"/>
              </a:rPr>
              <a:pPr marL="0" marR="0" lvl="0" indent="0" algn="r" defTabSz="457200" rtl="0" eaLnBrk="1" fontAlgn="auto" latinLnBrk="0" hangingPunct="1">
                <a:lnSpc>
                  <a:spcPct val="100000"/>
                </a:lnSpc>
                <a:spcBef>
                  <a:spcPts val="0"/>
                </a:spcBef>
                <a:spcAft>
                  <a:spcPts val="600"/>
                </a:spcAft>
                <a:buClrTx/>
                <a:buSzTx/>
                <a:buFontTx/>
                <a:buNone/>
                <a:tabLst/>
                <a:defRPr/>
              </a:pPr>
              <a:t>11</a:t>
            </a:fld>
            <a:endParaRPr kumimoji="0" lang="en-PH" sz="1050" b="0" i="0" u="none" strike="noStrike" kern="1200" cap="none" spc="0" normalizeH="0" baseline="0" noProof="0">
              <a:ln>
                <a:noFill/>
              </a:ln>
              <a:solidFill>
                <a:prstClr val="black">
                  <a:lumMod val="75000"/>
                  <a:lumOff val="25000"/>
                </a:prstClr>
              </a:solidFill>
              <a:effectLst/>
              <a:uLnTx/>
              <a:uFillTx/>
              <a:latin typeface="Century Schoolbook" panose="02040604050505020304"/>
              <a:ea typeface="+mn-ea"/>
              <a:cs typeface="+mn-cs"/>
            </a:endParaRPr>
          </a:p>
        </p:txBody>
      </p:sp>
      <p:sp>
        <p:nvSpPr>
          <p:cNvPr id="31" name="Content Placeholder 2">
            <a:extLst>
              <a:ext uri="{FF2B5EF4-FFF2-40B4-BE49-F238E27FC236}">
                <a16:creationId xmlns:a16="http://schemas.microsoft.com/office/drawing/2014/main" id="{E4690C98-CE5F-2D69-6D5C-3EC738FA11A3}"/>
              </a:ext>
            </a:extLst>
          </p:cNvPr>
          <p:cNvSpPr txBox="1">
            <a:spLocks/>
          </p:cNvSpPr>
          <p:nvPr/>
        </p:nvSpPr>
        <p:spPr>
          <a:xfrm>
            <a:off x="5535980" y="2996194"/>
            <a:ext cx="3053743" cy="395462"/>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91440" marR="0" lvl="0" indent="-91440" algn="l" defTabSz="914400" rtl="0" eaLnBrk="1" fontAlgn="auto" latinLnBrk="0" hangingPunct="1">
              <a:lnSpc>
                <a:spcPct val="90000"/>
              </a:lnSpc>
              <a:spcBef>
                <a:spcPts val="1200"/>
              </a:spcBef>
              <a:spcAft>
                <a:spcPts val="200"/>
              </a:spcAft>
              <a:buClr>
                <a:srgbClr val="D12510"/>
              </a:buClr>
              <a:buSzPct val="100000"/>
              <a:buFont typeface="Wingdings" panose="05000000000000000000" pitchFamily="2" charset="2"/>
              <a:buChar char="q"/>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rPr>
              <a:t>Number of Deaths</a:t>
            </a:r>
            <a:endParaRPr kumimoji="0" lang="en-PH"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endParaRPr>
          </a:p>
        </p:txBody>
      </p:sp>
      <p:sp>
        <p:nvSpPr>
          <p:cNvPr id="33" name="Content Placeholder 2">
            <a:extLst>
              <a:ext uri="{FF2B5EF4-FFF2-40B4-BE49-F238E27FC236}">
                <a16:creationId xmlns:a16="http://schemas.microsoft.com/office/drawing/2014/main" id="{AC48512D-7D6A-D98B-3B4E-176424684019}"/>
              </a:ext>
            </a:extLst>
          </p:cNvPr>
          <p:cNvSpPr txBox="1">
            <a:spLocks/>
          </p:cNvSpPr>
          <p:nvPr/>
        </p:nvSpPr>
        <p:spPr>
          <a:xfrm>
            <a:off x="5535980" y="3392435"/>
            <a:ext cx="3053743" cy="395462"/>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91440" marR="0" lvl="0" indent="-91440" algn="l" defTabSz="914400" rtl="0" eaLnBrk="1" fontAlgn="auto" latinLnBrk="0" hangingPunct="1">
              <a:lnSpc>
                <a:spcPct val="90000"/>
              </a:lnSpc>
              <a:spcBef>
                <a:spcPts val="1200"/>
              </a:spcBef>
              <a:spcAft>
                <a:spcPts val="200"/>
              </a:spcAft>
              <a:buClr>
                <a:srgbClr val="D12510"/>
              </a:buClr>
              <a:buSzPct val="100000"/>
              <a:buFont typeface="Wingdings" panose="05000000000000000000" pitchFamily="2" charset="2"/>
              <a:buChar char="q"/>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rPr>
              <a:t>Number of Injuries</a:t>
            </a:r>
            <a:endParaRPr kumimoji="0" lang="en-PH"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endParaRPr>
          </a:p>
        </p:txBody>
      </p:sp>
      <p:sp>
        <p:nvSpPr>
          <p:cNvPr id="35" name="Content Placeholder 2">
            <a:extLst>
              <a:ext uri="{FF2B5EF4-FFF2-40B4-BE49-F238E27FC236}">
                <a16:creationId xmlns:a16="http://schemas.microsoft.com/office/drawing/2014/main" id="{92FE6FB1-F602-1E06-4336-C4D16E4C156B}"/>
              </a:ext>
            </a:extLst>
          </p:cNvPr>
          <p:cNvSpPr txBox="1">
            <a:spLocks/>
          </p:cNvSpPr>
          <p:nvPr/>
        </p:nvSpPr>
        <p:spPr>
          <a:xfrm>
            <a:off x="5535980" y="3812282"/>
            <a:ext cx="3053743" cy="395462"/>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91440" marR="0" lvl="0" indent="-91440" algn="l" defTabSz="914400" rtl="0" eaLnBrk="1" fontAlgn="auto" latinLnBrk="0" hangingPunct="1">
              <a:lnSpc>
                <a:spcPct val="90000"/>
              </a:lnSpc>
              <a:spcBef>
                <a:spcPts val="1200"/>
              </a:spcBef>
              <a:spcAft>
                <a:spcPts val="200"/>
              </a:spcAft>
              <a:buClr>
                <a:srgbClr val="D12510"/>
              </a:buClr>
              <a:buSzPct val="100000"/>
              <a:buFont typeface="Wingdings" panose="05000000000000000000" pitchFamily="2" charset="2"/>
              <a:buChar char="q"/>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rPr>
              <a:t>Number of Missing People</a:t>
            </a:r>
            <a:endParaRPr kumimoji="0" lang="en-PH"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endParaRPr>
          </a:p>
        </p:txBody>
      </p:sp>
      <p:sp>
        <p:nvSpPr>
          <p:cNvPr id="37" name="Content Placeholder 2">
            <a:extLst>
              <a:ext uri="{FF2B5EF4-FFF2-40B4-BE49-F238E27FC236}">
                <a16:creationId xmlns:a16="http://schemas.microsoft.com/office/drawing/2014/main" id="{15E75715-4EB9-918E-A734-B7C120FFBE36}"/>
              </a:ext>
            </a:extLst>
          </p:cNvPr>
          <p:cNvSpPr txBox="1">
            <a:spLocks/>
          </p:cNvSpPr>
          <p:nvPr/>
        </p:nvSpPr>
        <p:spPr>
          <a:xfrm>
            <a:off x="5535980" y="4209784"/>
            <a:ext cx="3053743" cy="395462"/>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91440" marR="0" lvl="0" indent="-91440" algn="l" defTabSz="914400" rtl="0" eaLnBrk="1" fontAlgn="auto" latinLnBrk="0" hangingPunct="1">
              <a:lnSpc>
                <a:spcPct val="90000"/>
              </a:lnSpc>
              <a:spcBef>
                <a:spcPts val="1200"/>
              </a:spcBef>
              <a:spcAft>
                <a:spcPts val="200"/>
              </a:spcAft>
              <a:buClr>
                <a:srgbClr val="D12510"/>
              </a:buClr>
              <a:buSzPct val="100000"/>
              <a:buFont typeface="Wingdings" panose="05000000000000000000" pitchFamily="2" charset="2"/>
              <a:buChar char="q"/>
              <a:tabLst/>
              <a:defRPr/>
            </a:pPr>
            <a:r>
              <a:rPr kumimoji="0" lang="en-US" sz="1600" b="1"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rPr>
              <a:t>Non-passable Roads</a:t>
            </a:r>
            <a:endParaRPr kumimoji="0" lang="en-PH" sz="1600" b="1"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endParaRPr>
          </a:p>
        </p:txBody>
      </p:sp>
    </p:spTree>
    <p:extLst>
      <p:ext uri="{BB962C8B-B14F-4D97-AF65-F5344CB8AC3E}">
        <p14:creationId xmlns:p14="http://schemas.microsoft.com/office/powerpoint/2010/main" val="174872319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311973C2-EB8B-452A-A698-4A252FD3AE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Schoolbook" panose="02040604050505020304"/>
              <a:ea typeface="+mn-ea"/>
              <a:cs typeface="+mn-cs"/>
            </a:endParaRPr>
          </a:p>
        </p:txBody>
      </p:sp>
      <p:sp useBgFill="1">
        <p:nvSpPr>
          <p:cNvPr id="34" name="Rectangle 33">
            <a:extLst>
              <a:ext uri="{FF2B5EF4-FFF2-40B4-BE49-F238E27FC236}">
                <a16:creationId xmlns:a16="http://schemas.microsoft.com/office/drawing/2014/main" id="{10162E77-11AD-44A7-84EC-40C59EEFBD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Schoolbook" panose="02040604050505020304"/>
              <a:ea typeface="+mn-ea"/>
              <a:cs typeface="+mn-cs"/>
            </a:endParaRPr>
          </a:p>
        </p:txBody>
      </p:sp>
      <p:cxnSp>
        <p:nvCxnSpPr>
          <p:cNvPr id="36" name="Straight Connector 35">
            <a:extLst>
              <a:ext uri="{FF2B5EF4-FFF2-40B4-BE49-F238E27FC236}">
                <a16:creationId xmlns:a16="http://schemas.microsoft.com/office/drawing/2014/main" id="{5AB158E9-1B40-4CD6-95F0-95CA11DF7B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87617" y="2085703"/>
            <a:ext cx="6170686"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pic>
        <p:nvPicPr>
          <p:cNvPr id="53" name="Picture 52" descr="Map&#10;&#10;Description automatically generated">
            <a:extLst>
              <a:ext uri="{FF2B5EF4-FFF2-40B4-BE49-F238E27FC236}">
                <a16:creationId xmlns:a16="http://schemas.microsoft.com/office/drawing/2014/main" id="{FBFAA1E4-5A06-024D-48F5-511E780852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5338800" cy="6858876"/>
          </a:xfrm>
          <a:prstGeom prst="rect">
            <a:avLst/>
          </a:prstGeom>
        </p:spPr>
      </p:pic>
      <p:sp>
        <p:nvSpPr>
          <p:cNvPr id="2" name="Title 1">
            <a:extLst>
              <a:ext uri="{FF2B5EF4-FFF2-40B4-BE49-F238E27FC236}">
                <a16:creationId xmlns:a16="http://schemas.microsoft.com/office/drawing/2014/main" id="{37C9B84B-D513-F9E3-5CB7-1FF4AF24AF1F}"/>
              </a:ext>
            </a:extLst>
          </p:cNvPr>
          <p:cNvSpPr>
            <a:spLocks noGrp="1"/>
          </p:cNvSpPr>
          <p:nvPr>
            <p:ph type="title"/>
          </p:nvPr>
        </p:nvSpPr>
        <p:spPr>
          <a:xfrm>
            <a:off x="5314695" y="634946"/>
            <a:ext cx="6235047" cy="1450757"/>
          </a:xfrm>
        </p:spPr>
        <p:txBody>
          <a:bodyPr>
            <a:normAutofit/>
          </a:bodyPr>
          <a:lstStyle/>
          <a:p>
            <a:r>
              <a:rPr lang="en-US" dirty="0"/>
              <a:t>Impact</a:t>
            </a:r>
            <a:endParaRPr lang="en-PH" dirty="0"/>
          </a:p>
        </p:txBody>
      </p:sp>
      <p:sp>
        <p:nvSpPr>
          <p:cNvPr id="3" name="Content Placeholder 2">
            <a:extLst>
              <a:ext uri="{FF2B5EF4-FFF2-40B4-BE49-F238E27FC236}">
                <a16:creationId xmlns:a16="http://schemas.microsoft.com/office/drawing/2014/main" id="{1A6FE889-F053-A24E-CFD8-A8492C715270}"/>
              </a:ext>
            </a:extLst>
          </p:cNvPr>
          <p:cNvSpPr>
            <a:spLocks noGrp="1"/>
          </p:cNvSpPr>
          <p:nvPr>
            <p:ph idx="1"/>
          </p:nvPr>
        </p:nvSpPr>
        <p:spPr>
          <a:xfrm>
            <a:off x="5287617" y="2198914"/>
            <a:ext cx="6262126" cy="727165"/>
          </a:xfrm>
        </p:spPr>
        <p:txBody>
          <a:bodyPr>
            <a:normAutofit/>
          </a:bodyPr>
          <a:lstStyle/>
          <a:p>
            <a:r>
              <a:rPr lang="en-US" dirty="0"/>
              <a:t>Here are the layers that are under the Impact factor of our analysis:</a:t>
            </a:r>
            <a:endParaRPr lang="en-PH" dirty="0"/>
          </a:p>
        </p:txBody>
      </p:sp>
      <p:sp>
        <p:nvSpPr>
          <p:cNvPr id="4" name="Footer Placeholder 3">
            <a:extLst>
              <a:ext uri="{FF2B5EF4-FFF2-40B4-BE49-F238E27FC236}">
                <a16:creationId xmlns:a16="http://schemas.microsoft.com/office/drawing/2014/main" id="{325A41A9-3C15-198B-8739-3184652F52E7}"/>
              </a:ext>
            </a:extLst>
          </p:cNvPr>
          <p:cNvSpPr>
            <a:spLocks noGrp="1"/>
          </p:cNvSpPr>
          <p:nvPr>
            <p:ph type="ftr" sz="quarter" idx="11"/>
          </p:nvPr>
        </p:nvSpPr>
        <p:spPr>
          <a:xfrm>
            <a:off x="5314696" y="6447526"/>
            <a:ext cx="3739340" cy="365125"/>
          </a:xfrm>
        </p:spPr>
        <p:txBody>
          <a:bodyPr>
            <a:normAutofit/>
          </a:bodyPr>
          <a:lstStyle/>
          <a:p>
            <a:pPr marL="0" marR="0" lvl="0" indent="0" algn="l" defTabSz="457200" rtl="0" eaLnBrk="1" fontAlgn="auto" latinLnBrk="0" hangingPunct="1">
              <a:lnSpc>
                <a:spcPct val="100000"/>
              </a:lnSpc>
              <a:spcBef>
                <a:spcPts val="0"/>
              </a:spcBef>
              <a:spcAft>
                <a:spcPts val="600"/>
              </a:spcAft>
              <a:buClrTx/>
              <a:buSzTx/>
              <a:buFontTx/>
              <a:buNone/>
              <a:tabLst/>
              <a:defRPr/>
            </a:pPr>
            <a:r>
              <a:rPr kumimoji="0" lang="en-PH" sz="900" b="0" i="0" u="none" strike="noStrike" kern="1200" cap="none" spc="0" normalizeH="0" baseline="0" noProof="0">
                <a:ln>
                  <a:noFill/>
                </a:ln>
                <a:solidFill>
                  <a:prstClr val="black">
                    <a:lumMod val="75000"/>
                    <a:lumOff val="25000"/>
                  </a:prstClr>
                </a:solidFill>
                <a:effectLst/>
                <a:uLnTx/>
                <a:uFillTx/>
                <a:latin typeface="Century Schoolbook" panose="02040604050505020304"/>
                <a:ea typeface="+mn-ea"/>
                <a:cs typeface="+mn-cs"/>
              </a:rPr>
              <a:t>Priority Areas for Reforestation</a:t>
            </a:r>
          </a:p>
        </p:txBody>
      </p:sp>
      <p:sp>
        <p:nvSpPr>
          <p:cNvPr id="5" name="Slide Number Placeholder 4">
            <a:extLst>
              <a:ext uri="{FF2B5EF4-FFF2-40B4-BE49-F238E27FC236}">
                <a16:creationId xmlns:a16="http://schemas.microsoft.com/office/drawing/2014/main" id="{A67EBD0A-10B0-B81B-173C-6C5C3FE17183}"/>
              </a:ext>
            </a:extLst>
          </p:cNvPr>
          <p:cNvSpPr>
            <a:spLocks noGrp="1"/>
          </p:cNvSpPr>
          <p:nvPr>
            <p:ph type="sldNum" sz="quarter" idx="12"/>
          </p:nvPr>
        </p:nvSpPr>
        <p:spPr>
          <a:xfrm>
            <a:off x="9900458" y="6459785"/>
            <a:ext cx="1312025" cy="365125"/>
          </a:xfrm>
        </p:spPr>
        <p:txBody>
          <a:bodyPr>
            <a:normAutofit/>
          </a:bodyPr>
          <a:lstStyle/>
          <a:p>
            <a:pPr marL="0" marR="0" lvl="0" indent="0" algn="r" defTabSz="457200" rtl="0" eaLnBrk="1" fontAlgn="auto" latinLnBrk="0" hangingPunct="1">
              <a:lnSpc>
                <a:spcPct val="100000"/>
              </a:lnSpc>
              <a:spcBef>
                <a:spcPts val="0"/>
              </a:spcBef>
              <a:spcAft>
                <a:spcPts val="600"/>
              </a:spcAft>
              <a:buClrTx/>
              <a:buSzTx/>
              <a:buFontTx/>
              <a:buNone/>
              <a:tabLst/>
              <a:defRPr/>
            </a:pPr>
            <a:fld id="{9F909BAD-3646-402D-AC30-3DBF86AA0FCB}" type="slidenum">
              <a:rPr kumimoji="0" lang="en-PH" sz="1050" b="0" i="0" u="none" strike="noStrike" kern="1200" cap="none" spc="0" normalizeH="0" baseline="0" noProof="0">
                <a:ln>
                  <a:noFill/>
                </a:ln>
                <a:solidFill>
                  <a:prstClr val="black">
                    <a:lumMod val="75000"/>
                    <a:lumOff val="25000"/>
                  </a:prstClr>
                </a:solidFill>
                <a:effectLst/>
                <a:uLnTx/>
                <a:uFillTx/>
                <a:latin typeface="Century Schoolbook" panose="02040604050505020304"/>
                <a:ea typeface="+mn-ea"/>
                <a:cs typeface="+mn-cs"/>
              </a:rPr>
              <a:pPr marL="0" marR="0" lvl="0" indent="0" algn="r" defTabSz="457200" rtl="0" eaLnBrk="1" fontAlgn="auto" latinLnBrk="0" hangingPunct="1">
                <a:lnSpc>
                  <a:spcPct val="100000"/>
                </a:lnSpc>
                <a:spcBef>
                  <a:spcPts val="0"/>
                </a:spcBef>
                <a:spcAft>
                  <a:spcPts val="600"/>
                </a:spcAft>
                <a:buClrTx/>
                <a:buSzTx/>
                <a:buFontTx/>
                <a:buNone/>
                <a:tabLst/>
                <a:defRPr/>
              </a:pPr>
              <a:t>12</a:t>
            </a:fld>
            <a:endParaRPr kumimoji="0" lang="en-PH" sz="1050" b="0" i="0" u="none" strike="noStrike" kern="1200" cap="none" spc="0" normalizeH="0" baseline="0" noProof="0">
              <a:ln>
                <a:noFill/>
              </a:ln>
              <a:solidFill>
                <a:prstClr val="black">
                  <a:lumMod val="75000"/>
                  <a:lumOff val="25000"/>
                </a:prstClr>
              </a:solidFill>
              <a:effectLst/>
              <a:uLnTx/>
              <a:uFillTx/>
              <a:latin typeface="Century Schoolbook" panose="02040604050505020304"/>
              <a:ea typeface="+mn-ea"/>
              <a:cs typeface="+mn-cs"/>
            </a:endParaRPr>
          </a:p>
        </p:txBody>
      </p:sp>
      <p:sp>
        <p:nvSpPr>
          <p:cNvPr id="31" name="Content Placeholder 2">
            <a:extLst>
              <a:ext uri="{FF2B5EF4-FFF2-40B4-BE49-F238E27FC236}">
                <a16:creationId xmlns:a16="http://schemas.microsoft.com/office/drawing/2014/main" id="{E4690C98-CE5F-2D69-6D5C-3EC738FA11A3}"/>
              </a:ext>
            </a:extLst>
          </p:cNvPr>
          <p:cNvSpPr txBox="1">
            <a:spLocks/>
          </p:cNvSpPr>
          <p:nvPr/>
        </p:nvSpPr>
        <p:spPr>
          <a:xfrm>
            <a:off x="5535980" y="2996194"/>
            <a:ext cx="3053743" cy="395462"/>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91440" marR="0" lvl="0" indent="-91440" algn="l" defTabSz="914400" rtl="0" eaLnBrk="1" fontAlgn="auto" latinLnBrk="0" hangingPunct="1">
              <a:lnSpc>
                <a:spcPct val="90000"/>
              </a:lnSpc>
              <a:spcBef>
                <a:spcPts val="1200"/>
              </a:spcBef>
              <a:spcAft>
                <a:spcPts val="200"/>
              </a:spcAft>
              <a:buClr>
                <a:srgbClr val="D12510"/>
              </a:buClr>
              <a:buSzPct val="100000"/>
              <a:buFont typeface="Wingdings" panose="05000000000000000000" pitchFamily="2" charset="2"/>
              <a:buChar char="q"/>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rPr>
              <a:t>Number of Deaths</a:t>
            </a:r>
            <a:endParaRPr kumimoji="0" lang="en-PH"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endParaRPr>
          </a:p>
        </p:txBody>
      </p:sp>
      <p:sp>
        <p:nvSpPr>
          <p:cNvPr id="33" name="Content Placeholder 2">
            <a:extLst>
              <a:ext uri="{FF2B5EF4-FFF2-40B4-BE49-F238E27FC236}">
                <a16:creationId xmlns:a16="http://schemas.microsoft.com/office/drawing/2014/main" id="{AC48512D-7D6A-D98B-3B4E-176424684019}"/>
              </a:ext>
            </a:extLst>
          </p:cNvPr>
          <p:cNvSpPr txBox="1">
            <a:spLocks/>
          </p:cNvSpPr>
          <p:nvPr/>
        </p:nvSpPr>
        <p:spPr>
          <a:xfrm>
            <a:off x="5535980" y="3392435"/>
            <a:ext cx="3053743" cy="395462"/>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91440" marR="0" lvl="0" indent="-91440" algn="l" defTabSz="914400" rtl="0" eaLnBrk="1" fontAlgn="auto" latinLnBrk="0" hangingPunct="1">
              <a:lnSpc>
                <a:spcPct val="90000"/>
              </a:lnSpc>
              <a:spcBef>
                <a:spcPts val="1200"/>
              </a:spcBef>
              <a:spcAft>
                <a:spcPts val="200"/>
              </a:spcAft>
              <a:buClr>
                <a:srgbClr val="D12510"/>
              </a:buClr>
              <a:buSzPct val="100000"/>
              <a:buFont typeface="Wingdings" panose="05000000000000000000" pitchFamily="2" charset="2"/>
              <a:buChar char="q"/>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rPr>
              <a:t>Number of Injuries</a:t>
            </a:r>
            <a:endParaRPr kumimoji="0" lang="en-PH"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endParaRPr>
          </a:p>
        </p:txBody>
      </p:sp>
      <p:sp>
        <p:nvSpPr>
          <p:cNvPr id="35" name="Content Placeholder 2">
            <a:extLst>
              <a:ext uri="{FF2B5EF4-FFF2-40B4-BE49-F238E27FC236}">
                <a16:creationId xmlns:a16="http://schemas.microsoft.com/office/drawing/2014/main" id="{92FE6FB1-F602-1E06-4336-C4D16E4C156B}"/>
              </a:ext>
            </a:extLst>
          </p:cNvPr>
          <p:cNvSpPr txBox="1">
            <a:spLocks/>
          </p:cNvSpPr>
          <p:nvPr/>
        </p:nvSpPr>
        <p:spPr>
          <a:xfrm>
            <a:off x="5535980" y="3812282"/>
            <a:ext cx="3053743" cy="395462"/>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91440" marR="0" lvl="0" indent="-91440" algn="l" defTabSz="914400" rtl="0" eaLnBrk="1" fontAlgn="auto" latinLnBrk="0" hangingPunct="1">
              <a:lnSpc>
                <a:spcPct val="90000"/>
              </a:lnSpc>
              <a:spcBef>
                <a:spcPts val="1200"/>
              </a:spcBef>
              <a:spcAft>
                <a:spcPts val="200"/>
              </a:spcAft>
              <a:buClr>
                <a:srgbClr val="D12510"/>
              </a:buClr>
              <a:buSzPct val="100000"/>
              <a:buFont typeface="Wingdings" panose="05000000000000000000" pitchFamily="2" charset="2"/>
              <a:buChar char="q"/>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rPr>
              <a:t>Number of Missing People</a:t>
            </a:r>
            <a:endParaRPr kumimoji="0" lang="en-PH"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endParaRPr>
          </a:p>
        </p:txBody>
      </p:sp>
      <p:sp>
        <p:nvSpPr>
          <p:cNvPr id="37" name="Content Placeholder 2">
            <a:extLst>
              <a:ext uri="{FF2B5EF4-FFF2-40B4-BE49-F238E27FC236}">
                <a16:creationId xmlns:a16="http://schemas.microsoft.com/office/drawing/2014/main" id="{15E75715-4EB9-918E-A734-B7C120FFBE36}"/>
              </a:ext>
            </a:extLst>
          </p:cNvPr>
          <p:cNvSpPr txBox="1">
            <a:spLocks/>
          </p:cNvSpPr>
          <p:nvPr/>
        </p:nvSpPr>
        <p:spPr>
          <a:xfrm>
            <a:off x="5535980" y="4209784"/>
            <a:ext cx="3053743" cy="395462"/>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91440" marR="0" lvl="0" indent="-91440" algn="l" defTabSz="914400" rtl="0" eaLnBrk="1" fontAlgn="auto" latinLnBrk="0" hangingPunct="1">
              <a:lnSpc>
                <a:spcPct val="90000"/>
              </a:lnSpc>
              <a:spcBef>
                <a:spcPts val="1200"/>
              </a:spcBef>
              <a:spcAft>
                <a:spcPts val="200"/>
              </a:spcAft>
              <a:buClr>
                <a:srgbClr val="D12510"/>
              </a:buClr>
              <a:buSzPct val="100000"/>
              <a:buFont typeface="Wingdings" panose="05000000000000000000" pitchFamily="2" charset="2"/>
              <a:buChar char="q"/>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rPr>
              <a:t>Non-passable Roads</a:t>
            </a:r>
            <a:endParaRPr kumimoji="0" lang="en-PH"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endParaRPr>
          </a:p>
        </p:txBody>
      </p:sp>
      <p:sp>
        <p:nvSpPr>
          <p:cNvPr id="38" name="Content Placeholder 2">
            <a:extLst>
              <a:ext uri="{FF2B5EF4-FFF2-40B4-BE49-F238E27FC236}">
                <a16:creationId xmlns:a16="http://schemas.microsoft.com/office/drawing/2014/main" id="{CEBB7E8F-DAD7-07FB-7C50-A66A0F342941}"/>
              </a:ext>
            </a:extLst>
          </p:cNvPr>
          <p:cNvSpPr txBox="1">
            <a:spLocks/>
          </p:cNvSpPr>
          <p:nvPr/>
        </p:nvSpPr>
        <p:spPr>
          <a:xfrm>
            <a:off x="5535980" y="4605246"/>
            <a:ext cx="3053743" cy="395462"/>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91440" marR="0" lvl="0" indent="-91440" algn="l" defTabSz="914400" rtl="0" eaLnBrk="1" fontAlgn="auto" latinLnBrk="0" hangingPunct="1">
              <a:lnSpc>
                <a:spcPct val="90000"/>
              </a:lnSpc>
              <a:spcBef>
                <a:spcPts val="1200"/>
              </a:spcBef>
              <a:spcAft>
                <a:spcPts val="200"/>
              </a:spcAft>
              <a:buClr>
                <a:srgbClr val="D12510"/>
              </a:buClr>
              <a:buSzPct val="100000"/>
              <a:buFont typeface="Wingdings" panose="05000000000000000000" pitchFamily="2" charset="2"/>
              <a:buChar char="q"/>
              <a:tabLst/>
              <a:defRPr/>
            </a:pPr>
            <a:r>
              <a:rPr kumimoji="0" lang="en-US" sz="1600" b="1"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rPr>
              <a:t>Non-passable Bridges</a:t>
            </a:r>
            <a:endParaRPr kumimoji="0" lang="en-PH" sz="1600" b="1"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endParaRPr>
          </a:p>
        </p:txBody>
      </p:sp>
    </p:spTree>
    <p:extLst>
      <p:ext uri="{BB962C8B-B14F-4D97-AF65-F5344CB8AC3E}">
        <p14:creationId xmlns:p14="http://schemas.microsoft.com/office/powerpoint/2010/main" val="213209795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311973C2-EB8B-452A-A698-4A252FD3AE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Schoolbook" panose="02040604050505020304"/>
              <a:ea typeface="+mn-ea"/>
              <a:cs typeface="+mn-cs"/>
            </a:endParaRPr>
          </a:p>
        </p:txBody>
      </p:sp>
      <p:sp useBgFill="1">
        <p:nvSpPr>
          <p:cNvPr id="34" name="Rectangle 33">
            <a:extLst>
              <a:ext uri="{FF2B5EF4-FFF2-40B4-BE49-F238E27FC236}">
                <a16:creationId xmlns:a16="http://schemas.microsoft.com/office/drawing/2014/main" id="{10162E77-11AD-44A7-84EC-40C59EEFBD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Schoolbook" panose="02040604050505020304"/>
              <a:ea typeface="+mn-ea"/>
              <a:cs typeface="+mn-cs"/>
            </a:endParaRPr>
          </a:p>
        </p:txBody>
      </p:sp>
      <p:cxnSp>
        <p:nvCxnSpPr>
          <p:cNvPr id="36" name="Straight Connector 35">
            <a:extLst>
              <a:ext uri="{FF2B5EF4-FFF2-40B4-BE49-F238E27FC236}">
                <a16:creationId xmlns:a16="http://schemas.microsoft.com/office/drawing/2014/main" id="{5AB158E9-1B40-4CD6-95F0-95CA11DF7B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87617" y="2085703"/>
            <a:ext cx="6170686"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pic>
        <p:nvPicPr>
          <p:cNvPr id="55" name="Picture 54" descr="Map&#10;&#10;Description automatically generated">
            <a:extLst>
              <a:ext uri="{FF2B5EF4-FFF2-40B4-BE49-F238E27FC236}">
                <a16:creationId xmlns:a16="http://schemas.microsoft.com/office/drawing/2014/main" id="{CBCA3576-022D-F081-57D4-13288F5E20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5338800" cy="6858876"/>
          </a:xfrm>
          <a:prstGeom prst="rect">
            <a:avLst/>
          </a:prstGeom>
        </p:spPr>
      </p:pic>
      <p:sp>
        <p:nvSpPr>
          <p:cNvPr id="2" name="Title 1">
            <a:extLst>
              <a:ext uri="{FF2B5EF4-FFF2-40B4-BE49-F238E27FC236}">
                <a16:creationId xmlns:a16="http://schemas.microsoft.com/office/drawing/2014/main" id="{37C9B84B-D513-F9E3-5CB7-1FF4AF24AF1F}"/>
              </a:ext>
            </a:extLst>
          </p:cNvPr>
          <p:cNvSpPr>
            <a:spLocks noGrp="1"/>
          </p:cNvSpPr>
          <p:nvPr>
            <p:ph type="title"/>
          </p:nvPr>
        </p:nvSpPr>
        <p:spPr>
          <a:xfrm>
            <a:off x="5314695" y="634946"/>
            <a:ext cx="6235047" cy="1450757"/>
          </a:xfrm>
        </p:spPr>
        <p:txBody>
          <a:bodyPr>
            <a:normAutofit/>
          </a:bodyPr>
          <a:lstStyle/>
          <a:p>
            <a:r>
              <a:rPr lang="en-US" dirty="0"/>
              <a:t>Impact</a:t>
            </a:r>
            <a:endParaRPr lang="en-PH" dirty="0"/>
          </a:p>
        </p:txBody>
      </p:sp>
      <p:sp>
        <p:nvSpPr>
          <p:cNvPr id="3" name="Content Placeholder 2">
            <a:extLst>
              <a:ext uri="{FF2B5EF4-FFF2-40B4-BE49-F238E27FC236}">
                <a16:creationId xmlns:a16="http://schemas.microsoft.com/office/drawing/2014/main" id="{1A6FE889-F053-A24E-CFD8-A8492C715270}"/>
              </a:ext>
            </a:extLst>
          </p:cNvPr>
          <p:cNvSpPr>
            <a:spLocks noGrp="1"/>
          </p:cNvSpPr>
          <p:nvPr>
            <p:ph idx="1"/>
          </p:nvPr>
        </p:nvSpPr>
        <p:spPr>
          <a:xfrm>
            <a:off x="5287617" y="2198914"/>
            <a:ext cx="6262126" cy="727165"/>
          </a:xfrm>
        </p:spPr>
        <p:txBody>
          <a:bodyPr>
            <a:normAutofit/>
          </a:bodyPr>
          <a:lstStyle/>
          <a:p>
            <a:r>
              <a:rPr lang="en-US" dirty="0"/>
              <a:t>Here are the layers that are under the Impact factor of our analysis:</a:t>
            </a:r>
            <a:endParaRPr lang="en-PH" dirty="0"/>
          </a:p>
        </p:txBody>
      </p:sp>
      <p:sp>
        <p:nvSpPr>
          <p:cNvPr id="4" name="Footer Placeholder 3">
            <a:extLst>
              <a:ext uri="{FF2B5EF4-FFF2-40B4-BE49-F238E27FC236}">
                <a16:creationId xmlns:a16="http://schemas.microsoft.com/office/drawing/2014/main" id="{325A41A9-3C15-198B-8739-3184652F52E7}"/>
              </a:ext>
            </a:extLst>
          </p:cNvPr>
          <p:cNvSpPr>
            <a:spLocks noGrp="1"/>
          </p:cNvSpPr>
          <p:nvPr>
            <p:ph type="ftr" sz="quarter" idx="11"/>
          </p:nvPr>
        </p:nvSpPr>
        <p:spPr>
          <a:xfrm>
            <a:off x="5314696" y="6447526"/>
            <a:ext cx="3739340" cy="365125"/>
          </a:xfrm>
        </p:spPr>
        <p:txBody>
          <a:bodyPr>
            <a:normAutofit/>
          </a:bodyPr>
          <a:lstStyle/>
          <a:p>
            <a:pPr marL="0" marR="0" lvl="0" indent="0" algn="l" defTabSz="457200" rtl="0" eaLnBrk="1" fontAlgn="auto" latinLnBrk="0" hangingPunct="1">
              <a:lnSpc>
                <a:spcPct val="100000"/>
              </a:lnSpc>
              <a:spcBef>
                <a:spcPts val="0"/>
              </a:spcBef>
              <a:spcAft>
                <a:spcPts val="600"/>
              </a:spcAft>
              <a:buClrTx/>
              <a:buSzTx/>
              <a:buFontTx/>
              <a:buNone/>
              <a:tabLst/>
              <a:defRPr/>
            </a:pPr>
            <a:r>
              <a:rPr kumimoji="0" lang="en-PH" sz="900" b="0" i="0" u="none" strike="noStrike" kern="1200" cap="none" spc="0" normalizeH="0" baseline="0" noProof="0">
                <a:ln>
                  <a:noFill/>
                </a:ln>
                <a:solidFill>
                  <a:prstClr val="black">
                    <a:lumMod val="75000"/>
                    <a:lumOff val="25000"/>
                  </a:prstClr>
                </a:solidFill>
                <a:effectLst/>
                <a:uLnTx/>
                <a:uFillTx/>
                <a:latin typeface="Century Schoolbook" panose="02040604050505020304"/>
                <a:ea typeface="+mn-ea"/>
                <a:cs typeface="+mn-cs"/>
              </a:rPr>
              <a:t>Priority Areas for Reforestation</a:t>
            </a:r>
          </a:p>
        </p:txBody>
      </p:sp>
      <p:sp>
        <p:nvSpPr>
          <p:cNvPr id="5" name="Slide Number Placeholder 4">
            <a:extLst>
              <a:ext uri="{FF2B5EF4-FFF2-40B4-BE49-F238E27FC236}">
                <a16:creationId xmlns:a16="http://schemas.microsoft.com/office/drawing/2014/main" id="{A67EBD0A-10B0-B81B-173C-6C5C3FE17183}"/>
              </a:ext>
            </a:extLst>
          </p:cNvPr>
          <p:cNvSpPr>
            <a:spLocks noGrp="1"/>
          </p:cNvSpPr>
          <p:nvPr>
            <p:ph type="sldNum" sz="quarter" idx="12"/>
          </p:nvPr>
        </p:nvSpPr>
        <p:spPr>
          <a:xfrm>
            <a:off x="9900458" y="6459785"/>
            <a:ext cx="1312025" cy="365125"/>
          </a:xfrm>
        </p:spPr>
        <p:txBody>
          <a:bodyPr>
            <a:normAutofit/>
          </a:bodyPr>
          <a:lstStyle/>
          <a:p>
            <a:pPr marL="0" marR="0" lvl="0" indent="0" algn="r" defTabSz="457200" rtl="0" eaLnBrk="1" fontAlgn="auto" latinLnBrk="0" hangingPunct="1">
              <a:lnSpc>
                <a:spcPct val="100000"/>
              </a:lnSpc>
              <a:spcBef>
                <a:spcPts val="0"/>
              </a:spcBef>
              <a:spcAft>
                <a:spcPts val="600"/>
              </a:spcAft>
              <a:buClrTx/>
              <a:buSzTx/>
              <a:buFontTx/>
              <a:buNone/>
              <a:tabLst/>
              <a:defRPr/>
            </a:pPr>
            <a:fld id="{9F909BAD-3646-402D-AC30-3DBF86AA0FCB}" type="slidenum">
              <a:rPr kumimoji="0" lang="en-PH" sz="1050" b="0" i="0" u="none" strike="noStrike" kern="1200" cap="none" spc="0" normalizeH="0" baseline="0" noProof="0">
                <a:ln>
                  <a:noFill/>
                </a:ln>
                <a:solidFill>
                  <a:prstClr val="black">
                    <a:lumMod val="75000"/>
                    <a:lumOff val="25000"/>
                  </a:prstClr>
                </a:solidFill>
                <a:effectLst/>
                <a:uLnTx/>
                <a:uFillTx/>
                <a:latin typeface="Century Schoolbook" panose="02040604050505020304"/>
                <a:ea typeface="+mn-ea"/>
                <a:cs typeface="+mn-cs"/>
              </a:rPr>
              <a:pPr marL="0" marR="0" lvl="0" indent="0" algn="r" defTabSz="457200" rtl="0" eaLnBrk="1" fontAlgn="auto" latinLnBrk="0" hangingPunct="1">
                <a:lnSpc>
                  <a:spcPct val="100000"/>
                </a:lnSpc>
                <a:spcBef>
                  <a:spcPts val="0"/>
                </a:spcBef>
                <a:spcAft>
                  <a:spcPts val="600"/>
                </a:spcAft>
                <a:buClrTx/>
                <a:buSzTx/>
                <a:buFontTx/>
                <a:buNone/>
                <a:tabLst/>
                <a:defRPr/>
              </a:pPr>
              <a:t>13</a:t>
            </a:fld>
            <a:endParaRPr kumimoji="0" lang="en-PH" sz="1050" b="0" i="0" u="none" strike="noStrike" kern="1200" cap="none" spc="0" normalizeH="0" baseline="0" noProof="0">
              <a:ln>
                <a:noFill/>
              </a:ln>
              <a:solidFill>
                <a:prstClr val="black">
                  <a:lumMod val="75000"/>
                  <a:lumOff val="25000"/>
                </a:prstClr>
              </a:solidFill>
              <a:effectLst/>
              <a:uLnTx/>
              <a:uFillTx/>
              <a:latin typeface="Century Schoolbook" panose="02040604050505020304"/>
              <a:ea typeface="+mn-ea"/>
              <a:cs typeface="+mn-cs"/>
            </a:endParaRPr>
          </a:p>
        </p:txBody>
      </p:sp>
      <p:sp>
        <p:nvSpPr>
          <p:cNvPr id="31" name="Content Placeholder 2">
            <a:extLst>
              <a:ext uri="{FF2B5EF4-FFF2-40B4-BE49-F238E27FC236}">
                <a16:creationId xmlns:a16="http://schemas.microsoft.com/office/drawing/2014/main" id="{E4690C98-CE5F-2D69-6D5C-3EC738FA11A3}"/>
              </a:ext>
            </a:extLst>
          </p:cNvPr>
          <p:cNvSpPr txBox="1">
            <a:spLocks/>
          </p:cNvSpPr>
          <p:nvPr/>
        </p:nvSpPr>
        <p:spPr>
          <a:xfrm>
            <a:off x="5535980" y="2996194"/>
            <a:ext cx="3053743" cy="395462"/>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91440" marR="0" lvl="0" indent="-91440" algn="l" defTabSz="914400" rtl="0" eaLnBrk="1" fontAlgn="auto" latinLnBrk="0" hangingPunct="1">
              <a:lnSpc>
                <a:spcPct val="90000"/>
              </a:lnSpc>
              <a:spcBef>
                <a:spcPts val="1200"/>
              </a:spcBef>
              <a:spcAft>
                <a:spcPts val="200"/>
              </a:spcAft>
              <a:buClr>
                <a:srgbClr val="D12510"/>
              </a:buClr>
              <a:buSzPct val="100000"/>
              <a:buFont typeface="Wingdings" panose="05000000000000000000" pitchFamily="2" charset="2"/>
              <a:buChar char="q"/>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rPr>
              <a:t>Number of Deaths</a:t>
            </a:r>
            <a:endParaRPr kumimoji="0" lang="en-PH"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endParaRPr>
          </a:p>
        </p:txBody>
      </p:sp>
      <p:sp>
        <p:nvSpPr>
          <p:cNvPr id="33" name="Content Placeholder 2">
            <a:extLst>
              <a:ext uri="{FF2B5EF4-FFF2-40B4-BE49-F238E27FC236}">
                <a16:creationId xmlns:a16="http://schemas.microsoft.com/office/drawing/2014/main" id="{AC48512D-7D6A-D98B-3B4E-176424684019}"/>
              </a:ext>
            </a:extLst>
          </p:cNvPr>
          <p:cNvSpPr txBox="1">
            <a:spLocks/>
          </p:cNvSpPr>
          <p:nvPr/>
        </p:nvSpPr>
        <p:spPr>
          <a:xfrm>
            <a:off x="5535980" y="3392435"/>
            <a:ext cx="3053743" cy="395462"/>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91440" marR="0" lvl="0" indent="-91440" algn="l" defTabSz="914400" rtl="0" eaLnBrk="1" fontAlgn="auto" latinLnBrk="0" hangingPunct="1">
              <a:lnSpc>
                <a:spcPct val="90000"/>
              </a:lnSpc>
              <a:spcBef>
                <a:spcPts val="1200"/>
              </a:spcBef>
              <a:spcAft>
                <a:spcPts val="200"/>
              </a:spcAft>
              <a:buClr>
                <a:srgbClr val="D12510"/>
              </a:buClr>
              <a:buSzPct val="100000"/>
              <a:buFont typeface="Wingdings" panose="05000000000000000000" pitchFamily="2" charset="2"/>
              <a:buChar char="q"/>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rPr>
              <a:t>Number of Injuries</a:t>
            </a:r>
            <a:endParaRPr kumimoji="0" lang="en-PH"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endParaRPr>
          </a:p>
        </p:txBody>
      </p:sp>
      <p:sp>
        <p:nvSpPr>
          <p:cNvPr id="35" name="Content Placeholder 2">
            <a:extLst>
              <a:ext uri="{FF2B5EF4-FFF2-40B4-BE49-F238E27FC236}">
                <a16:creationId xmlns:a16="http://schemas.microsoft.com/office/drawing/2014/main" id="{92FE6FB1-F602-1E06-4336-C4D16E4C156B}"/>
              </a:ext>
            </a:extLst>
          </p:cNvPr>
          <p:cNvSpPr txBox="1">
            <a:spLocks/>
          </p:cNvSpPr>
          <p:nvPr/>
        </p:nvSpPr>
        <p:spPr>
          <a:xfrm>
            <a:off x="5535980" y="3812282"/>
            <a:ext cx="3053743" cy="395462"/>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91440" marR="0" lvl="0" indent="-91440" algn="l" defTabSz="914400" rtl="0" eaLnBrk="1" fontAlgn="auto" latinLnBrk="0" hangingPunct="1">
              <a:lnSpc>
                <a:spcPct val="90000"/>
              </a:lnSpc>
              <a:spcBef>
                <a:spcPts val="1200"/>
              </a:spcBef>
              <a:spcAft>
                <a:spcPts val="200"/>
              </a:spcAft>
              <a:buClr>
                <a:srgbClr val="D12510"/>
              </a:buClr>
              <a:buSzPct val="100000"/>
              <a:buFont typeface="Wingdings" panose="05000000000000000000" pitchFamily="2" charset="2"/>
              <a:buChar char="q"/>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rPr>
              <a:t>Number of Missing People</a:t>
            </a:r>
            <a:endParaRPr kumimoji="0" lang="en-PH"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endParaRPr>
          </a:p>
        </p:txBody>
      </p:sp>
      <p:sp>
        <p:nvSpPr>
          <p:cNvPr id="37" name="Content Placeholder 2">
            <a:extLst>
              <a:ext uri="{FF2B5EF4-FFF2-40B4-BE49-F238E27FC236}">
                <a16:creationId xmlns:a16="http://schemas.microsoft.com/office/drawing/2014/main" id="{15E75715-4EB9-918E-A734-B7C120FFBE36}"/>
              </a:ext>
            </a:extLst>
          </p:cNvPr>
          <p:cNvSpPr txBox="1">
            <a:spLocks/>
          </p:cNvSpPr>
          <p:nvPr/>
        </p:nvSpPr>
        <p:spPr>
          <a:xfrm>
            <a:off x="5535980" y="4209784"/>
            <a:ext cx="3053743" cy="395462"/>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91440" marR="0" lvl="0" indent="-91440" algn="l" defTabSz="914400" rtl="0" eaLnBrk="1" fontAlgn="auto" latinLnBrk="0" hangingPunct="1">
              <a:lnSpc>
                <a:spcPct val="90000"/>
              </a:lnSpc>
              <a:spcBef>
                <a:spcPts val="1200"/>
              </a:spcBef>
              <a:spcAft>
                <a:spcPts val="200"/>
              </a:spcAft>
              <a:buClr>
                <a:srgbClr val="D12510"/>
              </a:buClr>
              <a:buSzPct val="100000"/>
              <a:buFont typeface="Wingdings" panose="05000000000000000000" pitchFamily="2" charset="2"/>
              <a:buChar char="q"/>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rPr>
              <a:t>Non-passable Roads</a:t>
            </a:r>
            <a:endParaRPr kumimoji="0" lang="en-PH"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endParaRPr>
          </a:p>
        </p:txBody>
      </p:sp>
      <p:sp>
        <p:nvSpPr>
          <p:cNvPr id="38" name="Content Placeholder 2">
            <a:extLst>
              <a:ext uri="{FF2B5EF4-FFF2-40B4-BE49-F238E27FC236}">
                <a16:creationId xmlns:a16="http://schemas.microsoft.com/office/drawing/2014/main" id="{CEBB7E8F-DAD7-07FB-7C50-A66A0F342941}"/>
              </a:ext>
            </a:extLst>
          </p:cNvPr>
          <p:cNvSpPr txBox="1">
            <a:spLocks/>
          </p:cNvSpPr>
          <p:nvPr/>
        </p:nvSpPr>
        <p:spPr>
          <a:xfrm>
            <a:off x="5535980" y="4605246"/>
            <a:ext cx="3053743" cy="395462"/>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91440" marR="0" lvl="0" indent="-91440" algn="l" defTabSz="914400" rtl="0" eaLnBrk="1" fontAlgn="auto" latinLnBrk="0" hangingPunct="1">
              <a:lnSpc>
                <a:spcPct val="90000"/>
              </a:lnSpc>
              <a:spcBef>
                <a:spcPts val="1200"/>
              </a:spcBef>
              <a:spcAft>
                <a:spcPts val="200"/>
              </a:spcAft>
              <a:buClr>
                <a:srgbClr val="D12510"/>
              </a:buClr>
              <a:buSzPct val="100000"/>
              <a:buFont typeface="Wingdings" panose="05000000000000000000" pitchFamily="2" charset="2"/>
              <a:buChar char="q"/>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rPr>
              <a:t>Non-passable Bridges</a:t>
            </a:r>
            <a:endParaRPr kumimoji="0" lang="en-PH"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endParaRPr>
          </a:p>
        </p:txBody>
      </p:sp>
      <p:sp>
        <p:nvSpPr>
          <p:cNvPr id="41" name="Content Placeholder 2">
            <a:extLst>
              <a:ext uri="{FF2B5EF4-FFF2-40B4-BE49-F238E27FC236}">
                <a16:creationId xmlns:a16="http://schemas.microsoft.com/office/drawing/2014/main" id="{04B448DF-D361-BC75-88A6-BCCD18FB4F19}"/>
              </a:ext>
            </a:extLst>
          </p:cNvPr>
          <p:cNvSpPr txBox="1">
            <a:spLocks/>
          </p:cNvSpPr>
          <p:nvPr/>
        </p:nvSpPr>
        <p:spPr>
          <a:xfrm>
            <a:off x="8589723" y="2996194"/>
            <a:ext cx="3501758" cy="395462"/>
          </a:xfrm>
          <a:prstGeom prst="rect">
            <a:avLst/>
          </a:prstGeom>
        </p:spPr>
        <p:txBody>
          <a:bodyPr vert="horz" lIns="0" tIns="45720" rIns="0" bIns="45720" rtlCol="0">
            <a:normAutofit fontScale="925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91440" marR="0" lvl="0" indent="-91440" algn="l" defTabSz="914400" rtl="0" eaLnBrk="1" fontAlgn="auto" latinLnBrk="0" hangingPunct="1">
              <a:lnSpc>
                <a:spcPct val="90000"/>
              </a:lnSpc>
              <a:spcBef>
                <a:spcPts val="1200"/>
              </a:spcBef>
              <a:spcAft>
                <a:spcPts val="200"/>
              </a:spcAft>
              <a:buClr>
                <a:srgbClr val="D12510"/>
              </a:buClr>
              <a:buSzPct val="100000"/>
              <a:buFont typeface="Wingdings" panose="05000000000000000000" pitchFamily="2" charset="2"/>
              <a:buChar char="q"/>
              <a:tabLst/>
              <a:defRPr/>
            </a:pPr>
            <a:r>
              <a:rPr kumimoji="0" lang="en-US" sz="1600" b="1"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rPr>
              <a:t>Damaged Communication Lines</a:t>
            </a:r>
            <a:endParaRPr kumimoji="0" lang="en-PH" sz="1600" b="1"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endParaRPr>
          </a:p>
        </p:txBody>
      </p:sp>
    </p:spTree>
    <p:extLst>
      <p:ext uri="{BB962C8B-B14F-4D97-AF65-F5344CB8AC3E}">
        <p14:creationId xmlns:p14="http://schemas.microsoft.com/office/powerpoint/2010/main" val="298609730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311973C2-EB8B-452A-A698-4A252FD3AE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Schoolbook" panose="02040604050505020304"/>
              <a:ea typeface="+mn-ea"/>
              <a:cs typeface="+mn-cs"/>
            </a:endParaRPr>
          </a:p>
        </p:txBody>
      </p:sp>
      <p:sp useBgFill="1">
        <p:nvSpPr>
          <p:cNvPr id="34" name="Rectangle 33">
            <a:extLst>
              <a:ext uri="{FF2B5EF4-FFF2-40B4-BE49-F238E27FC236}">
                <a16:creationId xmlns:a16="http://schemas.microsoft.com/office/drawing/2014/main" id="{10162E77-11AD-44A7-84EC-40C59EEFBD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Schoolbook" panose="02040604050505020304"/>
              <a:ea typeface="+mn-ea"/>
              <a:cs typeface="+mn-cs"/>
            </a:endParaRPr>
          </a:p>
        </p:txBody>
      </p:sp>
      <p:cxnSp>
        <p:nvCxnSpPr>
          <p:cNvPr id="36" name="Straight Connector 35">
            <a:extLst>
              <a:ext uri="{FF2B5EF4-FFF2-40B4-BE49-F238E27FC236}">
                <a16:creationId xmlns:a16="http://schemas.microsoft.com/office/drawing/2014/main" id="{5AB158E9-1B40-4CD6-95F0-95CA11DF7B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87617" y="2085703"/>
            <a:ext cx="6170686"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pic>
        <p:nvPicPr>
          <p:cNvPr id="57" name="Picture 56" descr="Map&#10;&#10;Description automatically generated">
            <a:extLst>
              <a:ext uri="{FF2B5EF4-FFF2-40B4-BE49-F238E27FC236}">
                <a16:creationId xmlns:a16="http://schemas.microsoft.com/office/drawing/2014/main" id="{2BEC90A0-4FB1-02A9-C091-D25069FA94F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5338800" cy="6858876"/>
          </a:xfrm>
          <a:prstGeom prst="rect">
            <a:avLst/>
          </a:prstGeom>
        </p:spPr>
      </p:pic>
      <p:sp>
        <p:nvSpPr>
          <p:cNvPr id="2" name="Title 1">
            <a:extLst>
              <a:ext uri="{FF2B5EF4-FFF2-40B4-BE49-F238E27FC236}">
                <a16:creationId xmlns:a16="http://schemas.microsoft.com/office/drawing/2014/main" id="{37C9B84B-D513-F9E3-5CB7-1FF4AF24AF1F}"/>
              </a:ext>
            </a:extLst>
          </p:cNvPr>
          <p:cNvSpPr>
            <a:spLocks noGrp="1"/>
          </p:cNvSpPr>
          <p:nvPr>
            <p:ph type="title"/>
          </p:nvPr>
        </p:nvSpPr>
        <p:spPr>
          <a:xfrm>
            <a:off x="5314695" y="634946"/>
            <a:ext cx="6235047" cy="1450757"/>
          </a:xfrm>
        </p:spPr>
        <p:txBody>
          <a:bodyPr>
            <a:normAutofit/>
          </a:bodyPr>
          <a:lstStyle/>
          <a:p>
            <a:r>
              <a:rPr lang="en-US" dirty="0"/>
              <a:t>Impact</a:t>
            </a:r>
            <a:endParaRPr lang="en-PH" dirty="0"/>
          </a:p>
        </p:txBody>
      </p:sp>
      <p:sp>
        <p:nvSpPr>
          <p:cNvPr id="3" name="Content Placeholder 2">
            <a:extLst>
              <a:ext uri="{FF2B5EF4-FFF2-40B4-BE49-F238E27FC236}">
                <a16:creationId xmlns:a16="http://schemas.microsoft.com/office/drawing/2014/main" id="{1A6FE889-F053-A24E-CFD8-A8492C715270}"/>
              </a:ext>
            </a:extLst>
          </p:cNvPr>
          <p:cNvSpPr>
            <a:spLocks noGrp="1"/>
          </p:cNvSpPr>
          <p:nvPr>
            <p:ph idx="1"/>
          </p:nvPr>
        </p:nvSpPr>
        <p:spPr>
          <a:xfrm>
            <a:off x="5287617" y="2198914"/>
            <a:ext cx="6262126" cy="727165"/>
          </a:xfrm>
        </p:spPr>
        <p:txBody>
          <a:bodyPr>
            <a:normAutofit/>
          </a:bodyPr>
          <a:lstStyle/>
          <a:p>
            <a:r>
              <a:rPr lang="en-US" dirty="0"/>
              <a:t>Here are the layers that are under the Impact factor of our analysis:</a:t>
            </a:r>
            <a:endParaRPr lang="en-PH" dirty="0"/>
          </a:p>
        </p:txBody>
      </p:sp>
      <p:sp>
        <p:nvSpPr>
          <p:cNvPr id="4" name="Footer Placeholder 3">
            <a:extLst>
              <a:ext uri="{FF2B5EF4-FFF2-40B4-BE49-F238E27FC236}">
                <a16:creationId xmlns:a16="http://schemas.microsoft.com/office/drawing/2014/main" id="{325A41A9-3C15-198B-8739-3184652F52E7}"/>
              </a:ext>
            </a:extLst>
          </p:cNvPr>
          <p:cNvSpPr>
            <a:spLocks noGrp="1"/>
          </p:cNvSpPr>
          <p:nvPr>
            <p:ph type="ftr" sz="quarter" idx="11"/>
          </p:nvPr>
        </p:nvSpPr>
        <p:spPr>
          <a:xfrm>
            <a:off x="5314696" y="6447526"/>
            <a:ext cx="3739340" cy="365125"/>
          </a:xfrm>
        </p:spPr>
        <p:txBody>
          <a:bodyPr>
            <a:normAutofit/>
          </a:bodyPr>
          <a:lstStyle/>
          <a:p>
            <a:pPr marL="0" marR="0" lvl="0" indent="0" algn="l" defTabSz="457200" rtl="0" eaLnBrk="1" fontAlgn="auto" latinLnBrk="0" hangingPunct="1">
              <a:lnSpc>
                <a:spcPct val="100000"/>
              </a:lnSpc>
              <a:spcBef>
                <a:spcPts val="0"/>
              </a:spcBef>
              <a:spcAft>
                <a:spcPts val="600"/>
              </a:spcAft>
              <a:buClrTx/>
              <a:buSzTx/>
              <a:buFontTx/>
              <a:buNone/>
              <a:tabLst/>
              <a:defRPr/>
            </a:pPr>
            <a:r>
              <a:rPr kumimoji="0" lang="en-PH" sz="900" b="0" i="0" u="none" strike="noStrike" kern="1200" cap="none" spc="0" normalizeH="0" baseline="0" noProof="0">
                <a:ln>
                  <a:noFill/>
                </a:ln>
                <a:solidFill>
                  <a:prstClr val="black">
                    <a:lumMod val="75000"/>
                    <a:lumOff val="25000"/>
                  </a:prstClr>
                </a:solidFill>
                <a:effectLst/>
                <a:uLnTx/>
                <a:uFillTx/>
                <a:latin typeface="Century Schoolbook" panose="02040604050505020304"/>
                <a:ea typeface="+mn-ea"/>
                <a:cs typeface="+mn-cs"/>
              </a:rPr>
              <a:t>Priority Areas for Reforestation</a:t>
            </a:r>
          </a:p>
        </p:txBody>
      </p:sp>
      <p:sp>
        <p:nvSpPr>
          <p:cNvPr id="5" name="Slide Number Placeholder 4">
            <a:extLst>
              <a:ext uri="{FF2B5EF4-FFF2-40B4-BE49-F238E27FC236}">
                <a16:creationId xmlns:a16="http://schemas.microsoft.com/office/drawing/2014/main" id="{A67EBD0A-10B0-B81B-173C-6C5C3FE17183}"/>
              </a:ext>
            </a:extLst>
          </p:cNvPr>
          <p:cNvSpPr>
            <a:spLocks noGrp="1"/>
          </p:cNvSpPr>
          <p:nvPr>
            <p:ph type="sldNum" sz="quarter" idx="12"/>
          </p:nvPr>
        </p:nvSpPr>
        <p:spPr>
          <a:xfrm>
            <a:off x="9900458" y="6459785"/>
            <a:ext cx="1312025" cy="365125"/>
          </a:xfrm>
        </p:spPr>
        <p:txBody>
          <a:bodyPr>
            <a:normAutofit/>
          </a:bodyPr>
          <a:lstStyle/>
          <a:p>
            <a:pPr marL="0" marR="0" lvl="0" indent="0" algn="r" defTabSz="457200" rtl="0" eaLnBrk="1" fontAlgn="auto" latinLnBrk="0" hangingPunct="1">
              <a:lnSpc>
                <a:spcPct val="100000"/>
              </a:lnSpc>
              <a:spcBef>
                <a:spcPts val="0"/>
              </a:spcBef>
              <a:spcAft>
                <a:spcPts val="600"/>
              </a:spcAft>
              <a:buClrTx/>
              <a:buSzTx/>
              <a:buFontTx/>
              <a:buNone/>
              <a:tabLst/>
              <a:defRPr/>
            </a:pPr>
            <a:fld id="{9F909BAD-3646-402D-AC30-3DBF86AA0FCB}" type="slidenum">
              <a:rPr kumimoji="0" lang="en-PH" sz="1050" b="0" i="0" u="none" strike="noStrike" kern="1200" cap="none" spc="0" normalizeH="0" baseline="0" noProof="0">
                <a:ln>
                  <a:noFill/>
                </a:ln>
                <a:solidFill>
                  <a:prstClr val="black">
                    <a:lumMod val="75000"/>
                    <a:lumOff val="25000"/>
                  </a:prstClr>
                </a:solidFill>
                <a:effectLst/>
                <a:uLnTx/>
                <a:uFillTx/>
                <a:latin typeface="Century Schoolbook" panose="02040604050505020304"/>
                <a:ea typeface="+mn-ea"/>
                <a:cs typeface="+mn-cs"/>
              </a:rPr>
              <a:pPr marL="0" marR="0" lvl="0" indent="0" algn="r" defTabSz="457200" rtl="0" eaLnBrk="1" fontAlgn="auto" latinLnBrk="0" hangingPunct="1">
                <a:lnSpc>
                  <a:spcPct val="100000"/>
                </a:lnSpc>
                <a:spcBef>
                  <a:spcPts val="0"/>
                </a:spcBef>
                <a:spcAft>
                  <a:spcPts val="600"/>
                </a:spcAft>
                <a:buClrTx/>
                <a:buSzTx/>
                <a:buFontTx/>
                <a:buNone/>
                <a:tabLst/>
                <a:defRPr/>
              </a:pPr>
              <a:t>14</a:t>
            </a:fld>
            <a:endParaRPr kumimoji="0" lang="en-PH" sz="1050" b="0" i="0" u="none" strike="noStrike" kern="1200" cap="none" spc="0" normalizeH="0" baseline="0" noProof="0">
              <a:ln>
                <a:noFill/>
              </a:ln>
              <a:solidFill>
                <a:prstClr val="black">
                  <a:lumMod val="75000"/>
                  <a:lumOff val="25000"/>
                </a:prstClr>
              </a:solidFill>
              <a:effectLst/>
              <a:uLnTx/>
              <a:uFillTx/>
              <a:latin typeface="Century Schoolbook" panose="02040604050505020304"/>
              <a:ea typeface="+mn-ea"/>
              <a:cs typeface="+mn-cs"/>
            </a:endParaRPr>
          </a:p>
        </p:txBody>
      </p:sp>
      <p:sp>
        <p:nvSpPr>
          <p:cNvPr id="31" name="Content Placeholder 2">
            <a:extLst>
              <a:ext uri="{FF2B5EF4-FFF2-40B4-BE49-F238E27FC236}">
                <a16:creationId xmlns:a16="http://schemas.microsoft.com/office/drawing/2014/main" id="{E4690C98-CE5F-2D69-6D5C-3EC738FA11A3}"/>
              </a:ext>
            </a:extLst>
          </p:cNvPr>
          <p:cNvSpPr txBox="1">
            <a:spLocks/>
          </p:cNvSpPr>
          <p:nvPr/>
        </p:nvSpPr>
        <p:spPr>
          <a:xfrm>
            <a:off x="5535980" y="2996194"/>
            <a:ext cx="3053743" cy="395462"/>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91440" marR="0" lvl="0" indent="-91440" algn="l" defTabSz="914400" rtl="0" eaLnBrk="1" fontAlgn="auto" latinLnBrk="0" hangingPunct="1">
              <a:lnSpc>
                <a:spcPct val="90000"/>
              </a:lnSpc>
              <a:spcBef>
                <a:spcPts val="1200"/>
              </a:spcBef>
              <a:spcAft>
                <a:spcPts val="200"/>
              </a:spcAft>
              <a:buClr>
                <a:srgbClr val="D12510"/>
              </a:buClr>
              <a:buSzPct val="100000"/>
              <a:buFont typeface="Wingdings" panose="05000000000000000000" pitchFamily="2" charset="2"/>
              <a:buChar char="q"/>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rPr>
              <a:t>Number of Deaths</a:t>
            </a:r>
            <a:endParaRPr kumimoji="0" lang="en-PH"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endParaRPr>
          </a:p>
        </p:txBody>
      </p:sp>
      <p:sp>
        <p:nvSpPr>
          <p:cNvPr id="33" name="Content Placeholder 2">
            <a:extLst>
              <a:ext uri="{FF2B5EF4-FFF2-40B4-BE49-F238E27FC236}">
                <a16:creationId xmlns:a16="http://schemas.microsoft.com/office/drawing/2014/main" id="{AC48512D-7D6A-D98B-3B4E-176424684019}"/>
              </a:ext>
            </a:extLst>
          </p:cNvPr>
          <p:cNvSpPr txBox="1">
            <a:spLocks/>
          </p:cNvSpPr>
          <p:nvPr/>
        </p:nvSpPr>
        <p:spPr>
          <a:xfrm>
            <a:off x="5535980" y="3392435"/>
            <a:ext cx="3053743" cy="395462"/>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91440" marR="0" lvl="0" indent="-91440" algn="l" defTabSz="914400" rtl="0" eaLnBrk="1" fontAlgn="auto" latinLnBrk="0" hangingPunct="1">
              <a:lnSpc>
                <a:spcPct val="90000"/>
              </a:lnSpc>
              <a:spcBef>
                <a:spcPts val="1200"/>
              </a:spcBef>
              <a:spcAft>
                <a:spcPts val="200"/>
              </a:spcAft>
              <a:buClr>
                <a:srgbClr val="D12510"/>
              </a:buClr>
              <a:buSzPct val="100000"/>
              <a:buFont typeface="Wingdings" panose="05000000000000000000" pitchFamily="2" charset="2"/>
              <a:buChar char="q"/>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rPr>
              <a:t>Number of Injuries</a:t>
            </a:r>
            <a:endParaRPr kumimoji="0" lang="en-PH"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endParaRPr>
          </a:p>
        </p:txBody>
      </p:sp>
      <p:sp>
        <p:nvSpPr>
          <p:cNvPr id="35" name="Content Placeholder 2">
            <a:extLst>
              <a:ext uri="{FF2B5EF4-FFF2-40B4-BE49-F238E27FC236}">
                <a16:creationId xmlns:a16="http://schemas.microsoft.com/office/drawing/2014/main" id="{92FE6FB1-F602-1E06-4336-C4D16E4C156B}"/>
              </a:ext>
            </a:extLst>
          </p:cNvPr>
          <p:cNvSpPr txBox="1">
            <a:spLocks/>
          </p:cNvSpPr>
          <p:nvPr/>
        </p:nvSpPr>
        <p:spPr>
          <a:xfrm>
            <a:off x="5535980" y="3812282"/>
            <a:ext cx="3053743" cy="395462"/>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91440" marR="0" lvl="0" indent="-91440" algn="l" defTabSz="914400" rtl="0" eaLnBrk="1" fontAlgn="auto" latinLnBrk="0" hangingPunct="1">
              <a:lnSpc>
                <a:spcPct val="90000"/>
              </a:lnSpc>
              <a:spcBef>
                <a:spcPts val="1200"/>
              </a:spcBef>
              <a:spcAft>
                <a:spcPts val="200"/>
              </a:spcAft>
              <a:buClr>
                <a:srgbClr val="D12510"/>
              </a:buClr>
              <a:buSzPct val="100000"/>
              <a:buFont typeface="Wingdings" panose="05000000000000000000" pitchFamily="2" charset="2"/>
              <a:buChar char="q"/>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rPr>
              <a:t>Number of Missing People</a:t>
            </a:r>
            <a:endParaRPr kumimoji="0" lang="en-PH"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endParaRPr>
          </a:p>
        </p:txBody>
      </p:sp>
      <p:sp>
        <p:nvSpPr>
          <p:cNvPr id="37" name="Content Placeholder 2">
            <a:extLst>
              <a:ext uri="{FF2B5EF4-FFF2-40B4-BE49-F238E27FC236}">
                <a16:creationId xmlns:a16="http://schemas.microsoft.com/office/drawing/2014/main" id="{15E75715-4EB9-918E-A734-B7C120FFBE36}"/>
              </a:ext>
            </a:extLst>
          </p:cNvPr>
          <p:cNvSpPr txBox="1">
            <a:spLocks/>
          </p:cNvSpPr>
          <p:nvPr/>
        </p:nvSpPr>
        <p:spPr>
          <a:xfrm>
            <a:off x="5535980" y="4209784"/>
            <a:ext cx="3053743" cy="395462"/>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91440" marR="0" lvl="0" indent="-91440" algn="l" defTabSz="914400" rtl="0" eaLnBrk="1" fontAlgn="auto" latinLnBrk="0" hangingPunct="1">
              <a:lnSpc>
                <a:spcPct val="90000"/>
              </a:lnSpc>
              <a:spcBef>
                <a:spcPts val="1200"/>
              </a:spcBef>
              <a:spcAft>
                <a:spcPts val="200"/>
              </a:spcAft>
              <a:buClr>
                <a:srgbClr val="D12510"/>
              </a:buClr>
              <a:buSzPct val="100000"/>
              <a:buFont typeface="Wingdings" panose="05000000000000000000" pitchFamily="2" charset="2"/>
              <a:buChar char="q"/>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rPr>
              <a:t>Non-passable Roads</a:t>
            </a:r>
            <a:endParaRPr kumimoji="0" lang="en-PH"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endParaRPr>
          </a:p>
        </p:txBody>
      </p:sp>
      <p:sp>
        <p:nvSpPr>
          <p:cNvPr id="38" name="Content Placeholder 2">
            <a:extLst>
              <a:ext uri="{FF2B5EF4-FFF2-40B4-BE49-F238E27FC236}">
                <a16:creationId xmlns:a16="http://schemas.microsoft.com/office/drawing/2014/main" id="{CEBB7E8F-DAD7-07FB-7C50-A66A0F342941}"/>
              </a:ext>
            </a:extLst>
          </p:cNvPr>
          <p:cNvSpPr txBox="1">
            <a:spLocks/>
          </p:cNvSpPr>
          <p:nvPr/>
        </p:nvSpPr>
        <p:spPr>
          <a:xfrm>
            <a:off x="5535980" y="4605246"/>
            <a:ext cx="3053743" cy="395462"/>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91440" marR="0" lvl="0" indent="-91440" algn="l" defTabSz="914400" rtl="0" eaLnBrk="1" fontAlgn="auto" latinLnBrk="0" hangingPunct="1">
              <a:lnSpc>
                <a:spcPct val="90000"/>
              </a:lnSpc>
              <a:spcBef>
                <a:spcPts val="1200"/>
              </a:spcBef>
              <a:spcAft>
                <a:spcPts val="200"/>
              </a:spcAft>
              <a:buClr>
                <a:srgbClr val="D12510"/>
              </a:buClr>
              <a:buSzPct val="100000"/>
              <a:buFont typeface="Wingdings" panose="05000000000000000000" pitchFamily="2" charset="2"/>
              <a:buChar char="q"/>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rPr>
              <a:t>Non-passable Bridges</a:t>
            </a:r>
            <a:endParaRPr kumimoji="0" lang="en-PH"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endParaRPr>
          </a:p>
        </p:txBody>
      </p:sp>
      <p:sp>
        <p:nvSpPr>
          <p:cNvPr id="41" name="Content Placeholder 2">
            <a:extLst>
              <a:ext uri="{FF2B5EF4-FFF2-40B4-BE49-F238E27FC236}">
                <a16:creationId xmlns:a16="http://schemas.microsoft.com/office/drawing/2014/main" id="{04B448DF-D361-BC75-88A6-BCCD18FB4F19}"/>
              </a:ext>
            </a:extLst>
          </p:cNvPr>
          <p:cNvSpPr txBox="1">
            <a:spLocks/>
          </p:cNvSpPr>
          <p:nvPr/>
        </p:nvSpPr>
        <p:spPr>
          <a:xfrm>
            <a:off x="8589723" y="2996194"/>
            <a:ext cx="3256837" cy="395462"/>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91440" marR="0" lvl="0" indent="-91440" algn="l" defTabSz="914400" rtl="0" eaLnBrk="1" fontAlgn="auto" latinLnBrk="0" hangingPunct="1">
              <a:lnSpc>
                <a:spcPct val="90000"/>
              </a:lnSpc>
              <a:spcBef>
                <a:spcPts val="1200"/>
              </a:spcBef>
              <a:spcAft>
                <a:spcPts val="200"/>
              </a:spcAft>
              <a:buClr>
                <a:srgbClr val="D12510"/>
              </a:buClr>
              <a:buSzPct val="100000"/>
              <a:buFont typeface="Wingdings" panose="05000000000000000000" pitchFamily="2" charset="2"/>
              <a:buChar char="q"/>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rPr>
              <a:t>Damaged Communication Lines</a:t>
            </a:r>
            <a:endParaRPr kumimoji="0" lang="en-PH"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endParaRPr>
          </a:p>
        </p:txBody>
      </p:sp>
      <p:sp>
        <p:nvSpPr>
          <p:cNvPr id="42" name="Content Placeholder 2">
            <a:extLst>
              <a:ext uri="{FF2B5EF4-FFF2-40B4-BE49-F238E27FC236}">
                <a16:creationId xmlns:a16="http://schemas.microsoft.com/office/drawing/2014/main" id="{B0D0856C-4C94-A7B7-025E-C04EA5DFA32D}"/>
              </a:ext>
            </a:extLst>
          </p:cNvPr>
          <p:cNvSpPr txBox="1">
            <a:spLocks/>
          </p:cNvSpPr>
          <p:nvPr/>
        </p:nvSpPr>
        <p:spPr>
          <a:xfrm>
            <a:off x="8589723" y="3392435"/>
            <a:ext cx="3155237" cy="395462"/>
          </a:xfrm>
          <a:prstGeom prst="rect">
            <a:avLst/>
          </a:prstGeom>
        </p:spPr>
        <p:txBody>
          <a:bodyPr vert="horz" lIns="0" tIns="45720" rIns="0" bIns="45720" rtlCol="0">
            <a:normAutofit fontScale="925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91440" marR="0" lvl="0" indent="-91440" algn="l" defTabSz="914400" rtl="0" eaLnBrk="1" fontAlgn="auto" latinLnBrk="0" hangingPunct="1">
              <a:lnSpc>
                <a:spcPct val="90000"/>
              </a:lnSpc>
              <a:spcBef>
                <a:spcPts val="1200"/>
              </a:spcBef>
              <a:spcAft>
                <a:spcPts val="200"/>
              </a:spcAft>
              <a:buClr>
                <a:srgbClr val="D12510"/>
              </a:buClr>
              <a:buSzPct val="100000"/>
              <a:buFont typeface="Wingdings" panose="05000000000000000000" pitchFamily="2" charset="2"/>
              <a:buChar char="q"/>
              <a:tabLst/>
              <a:defRPr/>
            </a:pPr>
            <a:r>
              <a:rPr kumimoji="0" lang="en-US" sz="1600" b="1"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rPr>
              <a:t>Number of Damaged Houses</a:t>
            </a:r>
            <a:endParaRPr kumimoji="0" lang="en-PH" sz="1600" b="1"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endParaRPr>
          </a:p>
        </p:txBody>
      </p:sp>
    </p:spTree>
    <p:extLst>
      <p:ext uri="{BB962C8B-B14F-4D97-AF65-F5344CB8AC3E}">
        <p14:creationId xmlns:p14="http://schemas.microsoft.com/office/powerpoint/2010/main" val="193325400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311973C2-EB8B-452A-A698-4A252FD3AE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Schoolbook" panose="02040604050505020304"/>
              <a:ea typeface="+mn-ea"/>
              <a:cs typeface="+mn-cs"/>
            </a:endParaRPr>
          </a:p>
        </p:txBody>
      </p:sp>
      <p:sp useBgFill="1">
        <p:nvSpPr>
          <p:cNvPr id="34" name="Rectangle 33">
            <a:extLst>
              <a:ext uri="{FF2B5EF4-FFF2-40B4-BE49-F238E27FC236}">
                <a16:creationId xmlns:a16="http://schemas.microsoft.com/office/drawing/2014/main" id="{10162E77-11AD-44A7-84EC-40C59EEFBD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Schoolbook" panose="02040604050505020304"/>
              <a:ea typeface="+mn-ea"/>
              <a:cs typeface="+mn-cs"/>
            </a:endParaRPr>
          </a:p>
        </p:txBody>
      </p:sp>
      <p:cxnSp>
        <p:nvCxnSpPr>
          <p:cNvPr id="36" name="Straight Connector 35">
            <a:extLst>
              <a:ext uri="{FF2B5EF4-FFF2-40B4-BE49-F238E27FC236}">
                <a16:creationId xmlns:a16="http://schemas.microsoft.com/office/drawing/2014/main" id="{5AB158E9-1B40-4CD6-95F0-95CA11DF7B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87617" y="2085703"/>
            <a:ext cx="6170686"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pic>
        <p:nvPicPr>
          <p:cNvPr id="59" name="Picture 58" descr="Map&#10;&#10;Description automatically generated">
            <a:extLst>
              <a:ext uri="{FF2B5EF4-FFF2-40B4-BE49-F238E27FC236}">
                <a16:creationId xmlns:a16="http://schemas.microsoft.com/office/drawing/2014/main" id="{DB70F795-8BB5-C1A4-AF78-1754009FF9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5338800" cy="6858876"/>
          </a:xfrm>
          <a:prstGeom prst="rect">
            <a:avLst/>
          </a:prstGeom>
        </p:spPr>
      </p:pic>
      <p:sp>
        <p:nvSpPr>
          <p:cNvPr id="2" name="Title 1">
            <a:extLst>
              <a:ext uri="{FF2B5EF4-FFF2-40B4-BE49-F238E27FC236}">
                <a16:creationId xmlns:a16="http://schemas.microsoft.com/office/drawing/2014/main" id="{37C9B84B-D513-F9E3-5CB7-1FF4AF24AF1F}"/>
              </a:ext>
            </a:extLst>
          </p:cNvPr>
          <p:cNvSpPr>
            <a:spLocks noGrp="1"/>
          </p:cNvSpPr>
          <p:nvPr>
            <p:ph type="title"/>
          </p:nvPr>
        </p:nvSpPr>
        <p:spPr>
          <a:xfrm>
            <a:off x="5314695" y="634946"/>
            <a:ext cx="6235047" cy="1450757"/>
          </a:xfrm>
        </p:spPr>
        <p:txBody>
          <a:bodyPr>
            <a:normAutofit/>
          </a:bodyPr>
          <a:lstStyle/>
          <a:p>
            <a:r>
              <a:rPr lang="en-US" dirty="0"/>
              <a:t>Impact</a:t>
            </a:r>
            <a:endParaRPr lang="en-PH" dirty="0"/>
          </a:p>
        </p:txBody>
      </p:sp>
      <p:sp>
        <p:nvSpPr>
          <p:cNvPr id="3" name="Content Placeholder 2">
            <a:extLst>
              <a:ext uri="{FF2B5EF4-FFF2-40B4-BE49-F238E27FC236}">
                <a16:creationId xmlns:a16="http://schemas.microsoft.com/office/drawing/2014/main" id="{1A6FE889-F053-A24E-CFD8-A8492C715270}"/>
              </a:ext>
            </a:extLst>
          </p:cNvPr>
          <p:cNvSpPr>
            <a:spLocks noGrp="1"/>
          </p:cNvSpPr>
          <p:nvPr>
            <p:ph idx="1"/>
          </p:nvPr>
        </p:nvSpPr>
        <p:spPr>
          <a:xfrm>
            <a:off x="5287617" y="2198914"/>
            <a:ext cx="6262126" cy="727165"/>
          </a:xfrm>
        </p:spPr>
        <p:txBody>
          <a:bodyPr>
            <a:normAutofit/>
          </a:bodyPr>
          <a:lstStyle/>
          <a:p>
            <a:r>
              <a:rPr lang="en-US" dirty="0"/>
              <a:t>Here are the layers that are under the Impact factor of our analysis:</a:t>
            </a:r>
            <a:endParaRPr lang="en-PH" dirty="0"/>
          </a:p>
        </p:txBody>
      </p:sp>
      <p:sp>
        <p:nvSpPr>
          <p:cNvPr id="4" name="Footer Placeholder 3">
            <a:extLst>
              <a:ext uri="{FF2B5EF4-FFF2-40B4-BE49-F238E27FC236}">
                <a16:creationId xmlns:a16="http://schemas.microsoft.com/office/drawing/2014/main" id="{325A41A9-3C15-198B-8739-3184652F52E7}"/>
              </a:ext>
            </a:extLst>
          </p:cNvPr>
          <p:cNvSpPr>
            <a:spLocks noGrp="1"/>
          </p:cNvSpPr>
          <p:nvPr>
            <p:ph type="ftr" sz="quarter" idx="11"/>
          </p:nvPr>
        </p:nvSpPr>
        <p:spPr>
          <a:xfrm>
            <a:off x="5314696" y="6447526"/>
            <a:ext cx="3739340" cy="365125"/>
          </a:xfrm>
        </p:spPr>
        <p:txBody>
          <a:bodyPr>
            <a:normAutofit/>
          </a:bodyPr>
          <a:lstStyle/>
          <a:p>
            <a:pPr marL="0" marR="0" lvl="0" indent="0" algn="l" defTabSz="457200" rtl="0" eaLnBrk="1" fontAlgn="auto" latinLnBrk="0" hangingPunct="1">
              <a:lnSpc>
                <a:spcPct val="100000"/>
              </a:lnSpc>
              <a:spcBef>
                <a:spcPts val="0"/>
              </a:spcBef>
              <a:spcAft>
                <a:spcPts val="600"/>
              </a:spcAft>
              <a:buClrTx/>
              <a:buSzTx/>
              <a:buFontTx/>
              <a:buNone/>
              <a:tabLst/>
              <a:defRPr/>
            </a:pPr>
            <a:r>
              <a:rPr kumimoji="0" lang="en-PH" sz="900" b="0" i="0" u="none" strike="noStrike" kern="1200" cap="none" spc="0" normalizeH="0" baseline="0" noProof="0">
                <a:ln>
                  <a:noFill/>
                </a:ln>
                <a:solidFill>
                  <a:prstClr val="black">
                    <a:lumMod val="75000"/>
                    <a:lumOff val="25000"/>
                  </a:prstClr>
                </a:solidFill>
                <a:effectLst/>
                <a:uLnTx/>
                <a:uFillTx/>
                <a:latin typeface="Century Schoolbook" panose="02040604050505020304"/>
                <a:ea typeface="+mn-ea"/>
                <a:cs typeface="+mn-cs"/>
              </a:rPr>
              <a:t>Priority Areas for Reforestation</a:t>
            </a:r>
          </a:p>
        </p:txBody>
      </p:sp>
      <p:sp>
        <p:nvSpPr>
          <p:cNvPr id="5" name="Slide Number Placeholder 4">
            <a:extLst>
              <a:ext uri="{FF2B5EF4-FFF2-40B4-BE49-F238E27FC236}">
                <a16:creationId xmlns:a16="http://schemas.microsoft.com/office/drawing/2014/main" id="{A67EBD0A-10B0-B81B-173C-6C5C3FE17183}"/>
              </a:ext>
            </a:extLst>
          </p:cNvPr>
          <p:cNvSpPr>
            <a:spLocks noGrp="1"/>
          </p:cNvSpPr>
          <p:nvPr>
            <p:ph type="sldNum" sz="quarter" idx="12"/>
          </p:nvPr>
        </p:nvSpPr>
        <p:spPr>
          <a:xfrm>
            <a:off x="9900458" y="6459785"/>
            <a:ext cx="1312025" cy="365125"/>
          </a:xfrm>
        </p:spPr>
        <p:txBody>
          <a:bodyPr>
            <a:normAutofit/>
          </a:bodyPr>
          <a:lstStyle/>
          <a:p>
            <a:pPr marL="0" marR="0" lvl="0" indent="0" algn="r" defTabSz="457200" rtl="0" eaLnBrk="1" fontAlgn="auto" latinLnBrk="0" hangingPunct="1">
              <a:lnSpc>
                <a:spcPct val="100000"/>
              </a:lnSpc>
              <a:spcBef>
                <a:spcPts val="0"/>
              </a:spcBef>
              <a:spcAft>
                <a:spcPts val="600"/>
              </a:spcAft>
              <a:buClrTx/>
              <a:buSzTx/>
              <a:buFontTx/>
              <a:buNone/>
              <a:tabLst/>
              <a:defRPr/>
            </a:pPr>
            <a:fld id="{9F909BAD-3646-402D-AC30-3DBF86AA0FCB}" type="slidenum">
              <a:rPr kumimoji="0" lang="en-PH" sz="1050" b="0" i="0" u="none" strike="noStrike" kern="1200" cap="none" spc="0" normalizeH="0" baseline="0" noProof="0">
                <a:ln>
                  <a:noFill/>
                </a:ln>
                <a:solidFill>
                  <a:prstClr val="black">
                    <a:lumMod val="75000"/>
                    <a:lumOff val="25000"/>
                  </a:prstClr>
                </a:solidFill>
                <a:effectLst/>
                <a:uLnTx/>
                <a:uFillTx/>
                <a:latin typeface="Century Schoolbook" panose="02040604050505020304"/>
                <a:ea typeface="+mn-ea"/>
                <a:cs typeface="+mn-cs"/>
              </a:rPr>
              <a:pPr marL="0" marR="0" lvl="0" indent="0" algn="r" defTabSz="457200" rtl="0" eaLnBrk="1" fontAlgn="auto" latinLnBrk="0" hangingPunct="1">
                <a:lnSpc>
                  <a:spcPct val="100000"/>
                </a:lnSpc>
                <a:spcBef>
                  <a:spcPts val="0"/>
                </a:spcBef>
                <a:spcAft>
                  <a:spcPts val="600"/>
                </a:spcAft>
                <a:buClrTx/>
                <a:buSzTx/>
                <a:buFontTx/>
                <a:buNone/>
                <a:tabLst/>
                <a:defRPr/>
              </a:pPr>
              <a:t>15</a:t>
            </a:fld>
            <a:endParaRPr kumimoji="0" lang="en-PH" sz="1050" b="0" i="0" u="none" strike="noStrike" kern="1200" cap="none" spc="0" normalizeH="0" baseline="0" noProof="0">
              <a:ln>
                <a:noFill/>
              </a:ln>
              <a:solidFill>
                <a:prstClr val="black">
                  <a:lumMod val="75000"/>
                  <a:lumOff val="25000"/>
                </a:prstClr>
              </a:solidFill>
              <a:effectLst/>
              <a:uLnTx/>
              <a:uFillTx/>
              <a:latin typeface="Century Schoolbook" panose="02040604050505020304"/>
              <a:ea typeface="+mn-ea"/>
              <a:cs typeface="+mn-cs"/>
            </a:endParaRPr>
          </a:p>
        </p:txBody>
      </p:sp>
      <p:sp>
        <p:nvSpPr>
          <p:cNvPr id="31" name="Content Placeholder 2">
            <a:extLst>
              <a:ext uri="{FF2B5EF4-FFF2-40B4-BE49-F238E27FC236}">
                <a16:creationId xmlns:a16="http://schemas.microsoft.com/office/drawing/2014/main" id="{E4690C98-CE5F-2D69-6D5C-3EC738FA11A3}"/>
              </a:ext>
            </a:extLst>
          </p:cNvPr>
          <p:cNvSpPr txBox="1">
            <a:spLocks/>
          </p:cNvSpPr>
          <p:nvPr/>
        </p:nvSpPr>
        <p:spPr>
          <a:xfrm>
            <a:off x="5535980" y="2996194"/>
            <a:ext cx="3053743" cy="395462"/>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91440" marR="0" lvl="0" indent="-91440" algn="l" defTabSz="914400" rtl="0" eaLnBrk="1" fontAlgn="auto" latinLnBrk="0" hangingPunct="1">
              <a:lnSpc>
                <a:spcPct val="90000"/>
              </a:lnSpc>
              <a:spcBef>
                <a:spcPts val="1200"/>
              </a:spcBef>
              <a:spcAft>
                <a:spcPts val="200"/>
              </a:spcAft>
              <a:buClr>
                <a:srgbClr val="D12510"/>
              </a:buClr>
              <a:buSzPct val="100000"/>
              <a:buFont typeface="Wingdings" panose="05000000000000000000" pitchFamily="2" charset="2"/>
              <a:buChar char="q"/>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rPr>
              <a:t>Number of Deaths</a:t>
            </a:r>
            <a:endParaRPr kumimoji="0" lang="en-PH"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endParaRPr>
          </a:p>
        </p:txBody>
      </p:sp>
      <p:sp>
        <p:nvSpPr>
          <p:cNvPr id="33" name="Content Placeholder 2">
            <a:extLst>
              <a:ext uri="{FF2B5EF4-FFF2-40B4-BE49-F238E27FC236}">
                <a16:creationId xmlns:a16="http://schemas.microsoft.com/office/drawing/2014/main" id="{AC48512D-7D6A-D98B-3B4E-176424684019}"/>
              </a:ext>
            </a:extLst>
          </p:cNvPr>
          <p:cNvSpPr txBox="1">
            <a:spLocks/>
          </p:cNvSpPr>
          <p:nvPr/>
        </p:nvSpPr>
        <p:spPr>
          <a:xfrm>
            <a:off x="5535980" y="3392435"/>
            <a:ext cx="3053743" cy="395462"/>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91440" marR="0" lvl="0" indent="-91440" algn="l" defTabSz="914400" rtl="0" eaLnBrk="1" fontAlgn="auto" latinLnBrk="0" hangingPunct="1">
              <a:lnSpc>
                <a:spcPct val="90000"/>
              </a:lnSpc>
              <a:spcBef>
                <a:spcPts val="1200"/>
              </a:spcBef>
              <a:spcAft>
                <a:spcPts val="200"/>
              </a:spcAft>
              <a:buClr>
                <a:srgbClr val="D12510"/>
              </a:buClr>
              <a:buSzPct val="100000"/>
              <a:buFont typeface="Wingdings" panose="05000000000000000000" pitchFamily="2" charset="2"/>
              <a:buChar char="q"/>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rPr>
              <a:t>Number of Injuries</a:t>
            </a:r>
            <a:endParaRPr kumimoji="0" lang="en-PH"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endParaRPr>
          </a:p>
        </p:txBody>
      </p:sp>
      <p:sp>
        <p:nvSpPr>
          <p:cNvPr id="35" name="Content Placeholder 2">
            <a:extLst>
              <a:ext uri="{FF2B5EF4-FFF2-40B4-BE49-F238E27FC236}">
                <a16:creationId xmlns:a16="http://schemas.microsoft.com/office/drawing/2014/main" id="{92FE6FB1-F602-1E06-4336-C4D16E4C156B}"/>
              </a:ext>
            </a:extLst>
          </p:cNvPr>
          <p:cNvSpPr txBox="1">
            <a:spLocks/>
          </p:cNvSpPr>
          <p:nvPr/>
        </p:nvSpPr>
        <p:spPr>
          <a:xfrm>
            <a:off x="5535980" y="3812282"/>
            <a:ext cx="3053743" cy="395462"/>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91440" marR="0" lvl="0" indent="-91440" algn="l" defTabSz="914400" rtl="0" eaLnBrk="1" fontAlgn="auto" latinLnBrk="0" hangingPunct="1">
              <a:lnSpc>
                <a:spcPct val="90000"/>
              </a:lnSpc>
              <a:spcBef>
                <a:spcPts val="1200"/>
              </a:spcBef>
              <a:spcAft>
                <a:spcPts val="200"/>
              </a:spcAft>
              <a:buClr>
                <a:srgbClr val="D12510"/>
              </a:buClr>
              <a:buSzPct val="100000"/>
              <a:buFont typeface="Wingdings" panose="05000000000000000000" pitchFamily="2" charset="2"/>
              <a:buChar char="q"/>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rPr>
              <a:t>Number of Missing People</a:t>
            </a:r>
            <a:endParaRPr kumimoji="0" lang="en-PH"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endParaRPr>
          </a:p>
        </p:txBody>
      </p:sp>
      <p:sp>
        <p:nvSpPr>
          <p:cNvPr id="37" name="Content Placeholder 2">
            <a:extLst>
              <a:ext uri="{FF2B5EF4-FFF2-40B4-BE49-F238E27FC236}">
                <a16:creationId xmlns:a16="http://schemas.microsoft.com/office/drawing/2014/main" id="{15E75715-4EB9-918E-A734-B7C120FFBE36}"/>
              </a:ext>
            </a:extLst>
          </p:cNvPr>
          <p:cNvSpPr txBox="1">
            <a:spLocks/>
          </p:cNvSpPr>
          <p:nvPr/>
        </p:nvSpPr>
        <p:spPr>
          <a:xfrm>
            <a:off x="5535980" y="4209784"/>
            <a:ext cx="3053743" cy="395462"/>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91440" marR="0" lvl="0" indent="-91440" algn="l" defTabSz="914400" rtl="0" eaLnBrk="1" fontAlgn="auto" latinLnBrk="0" hangingPunct="1">
              <a:lnSpc>
                <a:spcPct val="90000"/>
              </a:lnSpc>
              <a:spcBef>
                <a:spcPts val="1200"/>
              </a:spcBef>
              <a:spcAft>
                <a:spcPts val="200"/>
              </a:spcAft>
              <a:buClr>
                <a:srgbClr val="D12510"/>
              </a:buClr>
              <a:buSzPct val="100000"/>
              <a:buFont typeface="Wingdings" panose="05000000000000000000" pitchFamily="2" charset="2"/>
              <a:buChar char="q"/>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rPr>
              <a:t>Non-passable Roads</a:t>
            </a:r>
            <a:endParaRPr kumimoji="0" lang="en-PH"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endParaRPr>
          </a:p>
        </p:txBody>
      </p:sp>
      <p:sp>
        <p:nvSpPr>
          <p:cNvPr id="38" name="Content Placeholder 2">
            <a:extLst>
              <a:ext uri="{FF2B5EF4-FFF2-40B4-BE49-F238E27FC236}">
                <a16:creationId xmlns:a16="http://schemas.microsoft.com/office/drawing/2014/main" id="{CEBB7E8F-DAD7-07FB-7C50-A66A0F342941}"/>
              </a:ext>
            </a:extLst>
          </p:cNvPr>
          <p:cNvSpPr txBox="1">
            <a:spLocks/>
          </p:cNvSpPr>
          <p:nvPr/>
        </p:nvSpPr>
        <p:spPr>
          <a:xfrm>
            <a:off x="5535980" y="4605246"/>
            <a:ext cx="3053743" cy="395462"/>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91440" marR="0" lvl="0" indent="-91440" algn="l" defTabSz="914400" rtl="0" eaLnBrk="1" fontAlgn="auto" latinLnBrk="0" hangingPunct="1">
              <a:lnSpc>
                <a:spcPct val="90000"/>
              </a:lnSpc>
              <a:spcBef>
                <a:spcPts val="1200"/>
              </a:spcBef>
              <a:spcAft>
                <a:spcPts val="200"/>
              </a:spcAft>
              <a:buClr>
                <a:srgbClr val="D12510"/>
              </a:buClr>
              <a:buSzPct val="100000"/>
              <a:buFont typeface="Wingdings" panose="05000000000000000000" pitchFamily="2" charset="2"/>
              <a:buChar char="q"/>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rPr>
              <a:t>Non-passable Bridges</a:t>
            </a:r>
            <a:endParaRPr kumimoji="0" lang="en-PH"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endParaRPr>
          </a:p>
        </p:txBody>
      </p:sp>
      <p:sp>
        <p:nvSpPr>
          <p:cNvPr id="41" name="Content Placeholder 2">
            <a:extLst>
              <a:ext uri="{FF2B5EF4-FFF2-40B4-BE49-F238E27FC236}">
                <a16:creationId xmlns:a16="http://schemas.microsoft.com/office/drawing/2014/main" id="{04B448DF-D361-BC75-88A6-BCCD18FB4F19}"/>
              </a:ext>
            </a:extLst>
          </p:cNvPr>
          <p:cNvSpPr txBox="1">
            <a:spLocks/>
          </p:cNvSpPr>
          <p:nvPr/>
        </p:nvSpPr>
        <p:spPr>
          <a:xfrm>
            <a:off x="8589723" y="2996194"/>
            <a:ext cx="3256837" cy="395462"/>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91440" marR="0" lvl="0" indent="-91440" algn="l" defTabSz="914400" rtl="0" eaLnBrk="1" fontAlgn="auto" latinLnBrk="0" hangingPunct="1">
              <a:lnSpc>
                <a:spcPct val="90000"/>
              </a:lnSpc>
              <a:spcBef>
                <a:spcPts val="1200"/>
              </a:spcBef>
              <a:spcAft>
                <a:spcPts val="200"/>
              </a:spcAft>
              <a:buClr>
                <a:srgbClr val="D12510"/>
              </a:buClr>
              <a:buSzPct val="100000"/>
              <a:buFont typeface="Wingdings" panose="05000000000000000000" pitchFamily="2" charset="2"/>
              <a:buChar char="q"/>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rPr>
              <a:t>Damaged Communication Lines</a:t>
            </a:r>
            <a:endParaRPr kumimoji="0" lang="en-PH"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endParaRPr>
          </a:p>
        </p:txBody>
      </p:sp>
      <p:sp>
        <p:nvSpPr>
          <p:cNvPr id="42" name="Content Placeholder 2">
            <a:extLst>
              <a:ext uri="{FF2B5EF4-FFF2-40B4-BE49-F238E27FC236}">
                <a16:creationId xmlns:a16="http://schemas.microsoft.com/office/drawing/2014/main" id="{B0D0856C-4C94-A7B7-025E-C04EA5DFA32D}"/>
              </a:ext>
            </a:extLst>
          </p:cNvPr>
          <p:cNvSpPr txBox="1">
            <a:spLocks/>
          </p:cNvSpPr>
          <p:nvPr/>
        </p:nvSpPr>
        <p:spPr>
          <a:xfrm>
            <a:off x="8589723" y="3392435"/>
            <a:ext cx="3053743" cy="395462"/>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91440" marR="0" lvl="0" indent="-91440" algn="l" defTabSz="914400" rtl="0" eaLnBrk="1" fontAlgn="auto" latinLnBrk="0" hangingPunct="1">
              <a:lnSpc>
                <a:spcPct val="90000"/>
              </a:lnSpc>
              <a:spcBef>
                <a:spcPts val="1200"/>
              </a:spcBef>
              <a:spcAft>
                <a:spcPts val="200"/>
              </a:spcAft>
              <a:buClr>
                <a:srgbClr val="D12510"/>
              </a:buClr>
              <a:buSzPct val="100000"/>
              <a:buFont typeface="Wingdings" panose="05000000000000000000" pitchFamily="2" charset="2"/>
              <a:buChar char="q"/>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rPr>
              <a:t>Number of Damaged Houses</a:t>
            </a:r>
            <a:endParaRPr kumimoji="0" lang="en-PH"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endParaRPr>
          </a:p>
        </p:txBody>
      </p:sp>
      <p:sp>
        <p:nvSpPr>
          <p:cNvPr id="43" name="Content Placeholder 2">
            <a:extLst>
              <a:ext uri="{FF2B5EF4-FFF2-40B4-BE49-F238E27FC236}">
                <a16:creationId xmlns:a16="http://schemas.microsoft.com/office/drawing/2014/main" id="{E47675EA-B990-89F6-0682-6C93D5BBE6EB}"/>
              </a:ext>
            </a:extLst>
          </p:cNvPr>
          <p:cNvSpPr txBox="1">
            <a:spLocks/>
          </p:cNvSpPr>
          <p:nvPr/>
        </p:nvSpPr>
        <p:spPr>
          <a:xfrm>
            <a:off x="8589723" y="3812282"/>
            <a:ext cx="3053743" cy="395462"/>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91440" marR="0" lvl="0" indent="-91440" algn="l" defTabSz="914400" rtl="0" eaLnBrk="1" fontAlgn="auto" latinLnBrk="0" hangingPunct="1">
              <a:lnSpc>
                <a:spcPct val="90000"/>
              </a:lnSpc>
              <a:spcBef>
                <a:spcPts val="1200"/>
              </a:spcBef>
              <a:spcAft>
                <a:spcPts val="200"/>
              </a:spcAft>
              <a:buClr>
                <a:srgbClr val="D12510"/>
              </a:buClr>
              <a:buSzPct val="100000"/>
              <a:buFont typeface="Wingdings" panose="05000000000000000000" pitchFamily="2" charset="2"/>
              <a:buChar char="q"/>
              <a:tabLst/>
              <a:defRPr/>
            </a:pPr>
            <a:r>
              <a:rPr kumimoji="0" lang="en-US" sz="1600" b="1"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rPr>
              <a:t>Damage to Agriculture</a:t>
            </a:r>
            <a:endParaRPr kumimoji="0" lang="en-PH" sz="1600" b="1"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endParaRPr>
          </a:p>
        </p:txBody>
      </p:sp>
    </p:spTree>
    <p:extLst>
      <p:ext uri="{BB962C8B-B14F-4D97-AF65-F5344CB8AC3E}">
        <p14:creationId xmlns:p14="http://schemas.microsoft.com/office/powerpoint/2010/main" val="324481346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311973C2-EB8B-452A-A698-4A252FD3AE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Schoolbook" panose="02040604050505020304"/>
              <a:ea typeface="+mn-ea"/>
              <a:cs typeface="+mn-cs"/>
            </a:endParaRPr>
          </a:p>
        </p:txBody>
      </p:sp>
      <p:sp useBgFill="1">
        <p:nvSpPr>
          <p:cNvPr id="34" name="Rectangle 33">
            <a:extLst>
              <a:ext uri="{FF2B5EF4-FFF2-40B4-BE49-F238E27FC236}">
                <a16:creationId xmlns:a16="http://schemas.microsoft.com/office/drawing/2014/main" id="{10162E77-11AD-44A7-84EC-40C59EEFBD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Schoolbook" panose="02040604050505020304"/>
              <a:ea typeface="+mn-ea"/>
              <a:cs typeface="+mn-cs"/>
            </a:endParaRPr>
          </a:p>
        </p:txBody>
      </p:sp>
      <p:cxnSp>
        <p:nvCxnSpPr>
          <p:cNvPr id="36" name="Straight Connector 35">
            <a:extLst>
              <a:ext uri="{FF2B5EF4-FFF2-40B4-BE49-F238E27FC236}">
                <a16:creationId xmlns:a16="http://schemas.microsoft.com/office/drawing/2014/main" id="{5AB158E9-1B40-4CD6-95F0-95CA11DF7B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87617" y="2085703"/>
            <a:ext cx="6170686"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pic>
        <p:nvPicPr>
          <p:cNvPr id="61" name="Picture 60" descr="Map&#10;&#10;Description automatically generated">
            <a:extLst>
              <a:ext uri="{FF2B5EF4-FFF2-40B4-BE49-F238E27FC236}">
                <a16:creationId xmlns:a16="http://schemas.microsoft.com/office/drawing/2014/main" id="{6C3097C6-2C49-562E-1DE1-1B9BE9E8E2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5338800" cy="6858876"/>
          </a:xfrm>
          <a:prstGeom prst="rect">
            <a:avLst/>
          </a:prstGeom>
        </p:spPr>
      </p:pic>
      <p:sp>
        <p:nvSpPr>
          <p:cNvPr id="2" name="Title 1">
            <a:extLst>
              <a:ext uri="{FF2B5EF4-FFF2-40B4-BE49-F238E27FC236}">
                <a16:creationId xmlns:a16="http://schemas.microsoft.com/office/drawing/2014/main" id="{37C9B84B-D513-F9E3-5CB7-1FF4AF24AF1F}"/>
              </a:ext>
            </a:extLst>
          </p:cNvPr>
          <p:cNvSpPr>
            <a:spLocks noGrp="1"/>
          </p:cNvSpPr>
          <p:nvPr>
            <p:ph type="title"/>
          </p:nvPr>
        </p:nvSpPr>
        <p:spPr>
          <a:xfrm>
            <a:off x="5314695" y="634946"/>
            <a:ext cx="6235047" cy="1450757"/>
          </a:xfrm>
        </p:spPr>
        <p:txBody>
          <a:bodyPr>
            <a:normAutofit/>
          </a:bodyPr>
          <a:lstStyle/>
          <a:p>
            <a:r>
              <a:rPr lang="en-US" dirty="0"/>
              <a:t>Impact</a:t>
            </a:r>
            <a:endParaRPr lang="en-PH" dirty="0"/>
          </a:p>
        </p:txBody>
      </p:sp>
      <p:sp>
        <p:nvSpPr>
          <p:cNvPr id="3" name="Content Placeholder 2">
            <a:extLst>
              <a:ext uri="{FF2B5EF4-FFF2-40B4-BE49-F238E27FC236}">
                <a16:creationId xmlns:a16="http://schemas.microsoft.com/office/drawing/2014/main" id="{1A6FE889-F053-A24E-CFD8-A8492C715270}"/>
              </a:ext>
            </a:extLst>
          </p:cNvPr>
          <p:cNvSpPr>
            <a:spLocks noGrp="1"/>
          </p:cNvSpPr>
          <p:nvPr>
            <p:ph idx="1"/>
          </p:nvPr>
        </p:nvSpPr>
        <p:spPr>
          <a:xfrm>
            <a:off x="5287617" y="2198914"/>
            <a:ext cx="6262126" cy="727165"/>
          </a:xfrm>
        </p:spPr>
        <p:txBody>
          <a:bodyPr>
            <a:normAutofit/>
          </a:bodyPr>
          <a:lstStyle/>
          <a:p>
            <a:r>
              <a:rPr lang="en-US" dirty="0"/>
              <a:t>Here are the layers that are under the Impact factor of our analysis:</a:t>
            </a:r>
            <a:endParaRPr lang="en-PH" dirty="0"/>
          </a:p>
        </p:txBody>
      </p:sp>
      <p:sp>
        <p:nvSpPr>
          <p:cNvPr id="4" name="Footer Placeholder 3">
            <a:extLst>
              <a:ext uri="{FF2B5EF4-FFF2-40B4-BE49-F238E27FC236}">
                <a16:creationId xmlns:a16="http://schemas.microsoft.com/office/drawing/2014/main" id="{325A41A9-3C15-198B-8739-3184652F52E7}"/>
              </a:ext>
            </a:extLst>
          </p:cNvPr>
          <p:cNvSpPr>
            <a:spLocks noGrp="1"/>
          </p:cNvSpPr>
          <p:nvPr>
            <p:ph type="ftr" sz="quarter" idx="11"/>
          </p:nvPr>
        </p:nvSpPr>
        <p:spPr>
          <a:xfrm>
            <a:off x="5314696" y="6447526"/>
            <a:ext cx="3739340" cy="365125"/>
          </a:xfrm>
        </p:spPr>
        <p:txBody>
          <a:bodyPr>
            <a:normAutofit/>
          </a:bodyPr>
          <a:lstStyle/>
          <a:p>
            <a:pPr marL="0" marR="0" lvl="0" indent="0" algn="l" defTabSz="457200" rtl="0" eaLnBrk="1" fontAlgn="auto" latinLnBrk="0" hangingPunct="1">
              <a:lnSpc>
                <a:spcPct val="100000"/>
              </a:lnSpc>
              <a:spcBef>
                <a:spcPts val="0"/>
              </a:spcBef>
              <a:spcAft>
                <a:spcPts val="600"/>
              </a:spcAft>
              <a:buClrTx/>
              <a:buSzTx/>
              <a:buFontTx/>
              <a:buNone/>
              <a:tabLst/>
              <a:defRPr/>
            </a:pPr>
            <a:r>
              <a:rPr kumimoji="0" lang="en-PH" sz="900" b="0" i="0" u="none" strike="noStrike" kern="1200" cap="none" spc="0" normalizeH="0" baseline="0" noProof="0">
                <a:ln>
                  <a:noFill/>
                </a:ln>
                <a:solidFill>
                  <a:prstClr val="black">
                    <a:lumMod val="75000"/>
                    <a:lumOff val="25000"/>
                  </a:prstClr>
                </a:solidFill>
                <a:effectLst/>
                <a:uLnTx/>
                <a:uFillTx/>
                <a:latin typeface="Century Schoolbook" panose="02040604050505020304"/>
                <a:ea typeface="+mn-ea"/>
                <a:cs typeface="+mn-cs"/>
              </a:rPr>
              <a:t>Priority Areas for Reforestation</a:t>
            </a:r>
          </a:p>
        </p:txBody>
      </p:sp>
      <p:sp>
        <p:nvSpPr>
          <p:cNvPr id="5" name="Slide Number Placeholder 4">
            <a:extLst>
              <a:ext uri="{FF2B5EF4-FFF2-40B4-BE49-F238E27FC236}">
                <a16:creationId xmlns:a16="http://schemas.microsoft.com/office/drawing/2014/main" id="{A67EBD0A-10B0-B81B-173C-6C5C3FE17183}"/>
              </a:ext>
            </a:extLst>
          </p:cNvPr>
          <p:cNvSpPr>
            <a:spLocks noGrp="1"/>
          </p:cNvSpPr>
          <p:nvPr>
            <p:ph type="sldNum" sz="quarter" idx="12"/>
          </p:nvPr>
        </p:nvSpPr>
        <p:spPr>
          <a:xfrm>
            <a:off x="9900458" y="6459785"/>
            <a:ext cx="1312025" cy="365125"/>
          </a:xfrm>
        </p:spPr>
        <p:txBody>
          <a:bodyPr>
            <a:normAutofit/>
          </a:bodyPr>
          <a:lstStyle/>
          <a:p>
            <a:pPr marL="0" marR="0" lvl="0" indent="0" algn="r" defTabSz="457200" rtl="0" eaLnBrk="1" fontAlgn="auto" latinLnBrk="0" hangingPunct="1">
              <a:lnSpc>
                <a:spcPct val="100000"/>
              </a:lnSpc>
              <a:spcBef>
                <a:spcPts val="0"/>
              </a:spcBef>
              <a:spcAft>
                <a:spcPts val="600"/>
              </a:spcAft>
              <a:buClrTx/>
              <a:buSzTx/>
              <a:buFontTx/>
              <a:buNone/>
              <a:tabLst/>
              <a:defRPr/>
            </a:pPr>
            <a:fld id="{9F909BAD-3646-402D-AC30-3DBF86AA0FCB}" type="slidenum">
              <a:rPr kumimoji="0" lang="en-PH" sz="1050" b="0" i="0" u="none" strike="noStrike" kern="1200" cap="none" spc="0" normalizeH="0" baseline="0" noProof="0">
                <a:ln>
                  <a:noFill/>
                </a:ln>
                <a:solidFill>
                  <a:prstClr val="black">
                    <a:lumMod val="75000"/>
                    <a:lumOff val="25000"/>
                  </a:prstClr>
                </a:solidFill>
                <a:effectLst/>
                <a:uLnTx/>
                <a:uFillTx/>
                <a:latin typeface="Century Schoolbook" panose="02040604050505020304"/>
                <a:ea typeface="+mn-ea"/>
                <a:cs typeface="+mn-cs"/>
              </a:rPr>
              <a:pPr marL="0" marR="0" lvl="0" indent="0" algn="r" defTabSz="457200" rtl="0" eaLnBrk="1" fontAlgn="auto" latinLnBrk="0" hangingPunct="1">
                <a:lnSpc>
                  <a:spcPct val="100000"/>
                </a:lnSpc>
                <a:spcBef>
                  <a:spcPts val="0"/>
                </a:spcBef>
                <a:spcAft>
                  <a:spcPts val="600"/>
                </a:spcAft>
                <a:buClrTx/>
                <a:buSzTx/>
                <a:buFontTx/>
                <a:buNone/>
                <a:tabLst/>
                <a:defRPr/>
              </a:pPr>
              <a:t>16</a:t>
            </a:fld>
            <a:endParaRPr kumimoji="0" lang="en-PH" sz="1050" b="0" i="0" u="none" strike="noStrike" kern="1200" cap="none" spc="0" normalizeH="0" baseline="0" noProof="0">
              <a:ln>
                <a:noFill/>
              </a:ln>
              <a:solidFill>
                <a:prstClr val="black">
                  <a:lumMod val="75000"/>
                  <a:lumOff val="25000"/>
                </a:prstClr>
              </a:solidFill>
              <a:effectLst/>
              <a:uLnTx/>
              <a:uFillTx/>
              <a:latin typeface="Century Schoolbook" panose="02040604050505020304"/>
              <a:ea typeface="+mn-ea"/>
              <a:cs typeface="+mn-cs"/>
            </a:endParaRPr>
          </a:p>
        </p:txBody>
      </p:sp>
      <p:sp>
        <p:nvSpPr>
          <p:cNvPr id="31" name="Content Placeholder 2">
            <a:extLst>
              <a:ext uri="{FF2B5EF4-FFF2-40B4-BE49-F238E27FC236}">
                <a16:creationId xmlns:a16="http://schemas.microsoft.com/office/drawing/2014/main" id="{E4690C98-CE5F-2D69-6D5C-3EC738FA11A3}"/>
              </a:ext>
            </a:extLst>
          </p:cNvPr>
          <p:cNvSpPr txBox="1">
            <a:spLocks/>
          </p:cNvSpPr>
          <p:nvPr/>
        </p:nvSpPr>
        <p:spPr>
          <a:xfrm>
            <a:off x="5535980" y="2996194"/>
            <a:ext cx="3053743" cy="395462"/>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91440" marR="0" lvl="0" indent="-91440" algn="l" defTabSz="914400" rtl="0" eaLnBrk="1" fontAlgn="auto" latinLnBrk="0" hangingPunct="1">
              <a:lnSpc>
                <a:spcPct val="90000"/>
              </a:lnSpc>
              <a:spcBef>
                <a:spcPts val="1200"/>
              </a:spcBef>
              <a:spcAft>
                <a:spcPts val="200"/>
              </a:spcAft>
              <a:buClr>
                <a:srgbClr val="D12510"/>
              </a:buClr>
              <a:buSzPct val="100000"/>
              <a:buFont typeface="Wingdings" panose="05000000000000000000" pitchFamily="2" charset="2"/>
              <a:buChar char="q"/>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rPr>
              <a:t>Number of Deaths</a:t>
            </a:r>
            <a:endParaRPr kumimoji="0" lang="en-PH"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endParaRPr>
          </a:p>
        </p:txBody>
      </p:sp>
      <p:sp>
        <p:nvSpPr>
          <p:cNvPr id="33" name="Content Placeholder 2">
            <a:extLst>
              <a:ext uri="{FF2B5EF4-FFF2-40B4-BE49-F238E27FC236}">
                <a16:creationId xmlns:a16="http://schemas.microsoft.com/office/drawing/2014/main" id="{AC48512D-7D6A-D98B-3B4E-176424684019}"/>
              </a:ext>
            </a:extLst>
          </p:cNvPr>
          <p:cNvSpPr txBox="1">
            <a:spLocks/>
          </p:cNvSpPr>
          <p:nvPr/>
        </p:nvSpPr>
        <p:spPr>
          <a:xfrm>
            <a:off x="5535980" y="3392435"/>
            <a:ext cx="3053743" cy="395462"/>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91440" marR="0" lvl="0" indent="-91440" algn="l" defTabSz="914400" rtl="0" eaLnBrk="1" fontAlgn="auto" latinLnBrk="0" hangingPunct="1">
              <a:lnSpc>
                <a:spcPct val="90000"/>
              </a:lnSpc>
              <a:spcBef>
                <a:spcPts val="1200"/>
              </a:spcBef>
              <a:spcAft>
                <a:spcPts val="200"/>
              </a:spcAft>
              <a:buClr>
                <a:srgbClr val="D12510"/>
              </a:buClr>
              <a:buSzPct val="100000"/>
              <a:buFont typeface="Wingdings" panose="05000000000000000000" pitchFamily="2" charset="2"/>
              <a:buChar char="q"/>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rPr>
              <a:t>Number of Injuries</a:t>
            </a:r>
            <a:endParaRPr kumimoji="0" lang="en-PH"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endParaRPr>
          </a:p>
        </p:txBody>
      </p:sp>
      <p:sp>
        <p:nvSpPr>
          <p:cNvPr id="35" name="Content Placeholder 2">
            <a:extLst>
              <a:ext uri="{FF2B5EF4-FFF2-40B4-BE49-F238E27FC236}">
                <a16:creationId xmlns:a16="http://schemas.microsoft.com/office/drawing/2014/main" id="{92FE6FB1-F602-1E06-4336-C4D16E4C156B}"/>
              </a:ext>
            </a:extLst>
          </p:cNvPr>
          <p:cNvSpPr txBox="1">
            <a:spLocks/>
          </p:cNvSpPr>
          <p:nvPr/>
        </p:nvSpPr>
        <p:spPr>
          <a:xfrm>
            <a:off x="5535980" y="3812282"/>
            <a:ext cx="3053743" cy="395462"/>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91440" marR="0" lvl="0" indent="-91440" algn="l" defTabSz="914400" rtl="0" eaLnBrk="1" fontAlgn="auto" latinLnBrk="0" hangingPunct="1">
              <a:lnSpc>
                <a:spcPct val="90000"/>
              </a:lnSpc>
              <a:spcBef>
                <a:spcPts val="1200"/>
              </a:spcBef>
              <a:spcAft>
                <a:spcPts val="200"/>
              </a:spcAft>
              <a:buClr>
                <a:srgbClr val="D12510"/>
              </a:buClr>
              <a:buSzPct val="100000"/>
              <a:buFont typeface="Wingdings" panose="05000000000000000000" pitchFamily="2" charset="2"/>
              <a:buChar char="q"/>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rPr>
              <a:t>Number of Missing People</a:t>
            </a:r>
            <a:endParaRPr kumimoji="0" lang="en-PH"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endParaRPr>
          </a:p>
        </p:txBody>
      </p:sp>
      <p:sp>
        <p:nvSpPr>
          <p:cNvPr id="37" name="Content Placeholder 2">
            <a:extLst>
              <a:ext uri="{FF2B5EF4-FFF2-40B4-BE49-F238E27FC236}">
                <a16:creationId xmlns:a16="http://schemas.microsoft.com/office/drawing/2014/main" id="{15E75715-4EB9-918E-A734-B7C120FFBE36}"/>
              </a:ext>
            </a:extLst>
          </p:cNvPr>
          <p:cNvSpPr txBox="1">
            <a:spLocks/>
          </p:cNvSpPr>
          <p:nvPr/>
        </p:nvSpPr>
        <p:spPr>
          <a:xfrm>
            <a:off x="5535980" y="4209784"/>
            <a:ext cx="3053743" cy="395462"/>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91440" marR="0" lvl="0" indent="-91440" algn="l" defTabSz="914400" rtl="0" eaLnBrk="1" fontAlgn="auto" latinLnBrk="0" hangingPunct="1">
              <a:lnSpc>
                <a:spcPct val="90000"/>
              </a:lnSpc>
              <a:spcBef>
                <a:spcPts val="1200"/>
              </a:spcBef>
              <a:spcAft>
                <a:spcPts val="200"/>
              </a:spcAft>
              <a:buClr>
                <a:srgbClr val="D12510"/>
              </a:buClr>
              <a:buSzPct val="100000"/>
              <a:buFont typeface="Wingdings" panose="05000000000000000000" pitchFamily="2" charset="2"/>
              <a:buChar char="q"/>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rPr>
              <a:t>Non-passable Roads</a:t>
            </a:r>
            <a:endParaRPr kumimoji="0" lang="en-PH"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endParaRPr>
          </a:p>
        </p:txBody>
      </p:sp>
      <p:sp>
        <p:nvSpPr>
          <p:cNvPr id="38" name="Content Placeholder 2">
            <a:extLst>
              <a:ext uri="{FF2B5EF4-FFF2-40B4-BE49-F238E27FC236}">
                <a16:creationId xmlns:a16="http://schemas.microsoft.com/office/drawing/2014/main" id="{CEBB7E8F-DAD7-07FB-7C50-A66A0F342941}"/>
              </a:ext>
            </a:extLst>
          </p:cNvPr>
          <p:cNvSpPr txBox="1">
            <a:spLocks/>
          </p:cNvSpPr>
          <p:nvPr/>
        </p:nvSpPr>
        <p:spPr>
          <a:xfrm>
            <a:off x="5535980" y="4605246"/>
            <a:ext cx="3053743" cy="395462"/>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91440" marR="0" lvl="0" indent="-91440" algn="l" defTabSz="914400" rtl="0" eaLnBrk="1" fontAlgn="auto" latinLnBrk="0" hangingPunct="1">
              <a:lnSpc>
                <a:spcPct val="90000"/>
              </a:lnSpc>
              <a:spcBef>
                <a:spcPts val="1200"/>
              </a:spcBef>
              <a:spcAft>
                <a:spcPts val="200"/>
              </a:spcAft>
              <a:buClr>
                <a:srgbClr val="D12510"/>
              </a:buClr>
              <a:buSzPct val="100000"/>
              <a:buFont typeface="Wingdings" panose="05000000000000000000" pitchFamily="2" charset="2"/>
              <a:buChar char="q"/>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rPr>
              <a:t>Non-passable Bridges</a:t>
            </a:r>
            <a:endParaRPr kumimoji="0" lang="en-PH"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endParaRPr>
          </a:p>
        </p:txBody>
      </p:sp>
      <p:sp>
        <p:nvSpPr>
          <p:cNvPr id="41" name="Content Placeholder 2">
            <a:extLst>
              <a:ext uri="{FF2B5EF4-FFF2-40B4-BE49-F238E27FC236}">
                <a16:creationId xmlns:a16="http://schemas.microsoft.com/office/drawing/2014/main" id="{04B448DF-D361-BC75-88A6-BCCD18FB4F19}"/>
              </a:ext>
            </a:extLst>
          </p:cNvPr>
          <p:cNvSpPr txBox="1">
            <a:spLocks/>
          </p:cNvSpPr>
          <p:nvPr/>
        </p:nvSpPr>
        <p:spPr>
          <a:xfrm>
            <a:off x="8589723" y="2996194"/>
            <a:ext cx="3256837" cy="395462"/>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91440" marR="0" lvl="0" indent="-91440" algn="l" defTabSz="914400" rtl="0" eaLnBrk="1" fontAlgn="auto" latinLnBrk="0" hangingPunct="1">
              <a:lnSpc>
                <a:spcPct val="90000"/>
              </a:lnSpc>
              <a:spcBef>
                <a:spcPts val="1200"/>
              </a:spcBef>
              <a:spcAft>
                <a:spcPts val="200"/>
              </a:spcAft>
              <a:buClr>
                <a:srgbClr val="D12510"/>
              </a:buClr>
              <a:buSzPct val="100000"/>
              <a:buFont typeface="Wingdings" panose="05000000000000000000" pitchFamily="2" charset="2"/>
              <a:buChar char="q"/>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rPr>
              <a:t>Damaged Communication Lines</a:t>
            </a:r>
            <a:endParaRPr kumimoji="0" lang="en-PH"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endParaRPr>
          </a:p>
        </p:txBody>
      </p:sp>
      <p:sp>
        <p:nvSpPr>
          <p:cNvPr id="42" name="Content Placeholder 2">
            <a:extLst>
              <a:ext uri="{FF2B5EF4-FFF2-40B4-BE49-F238E27FC236}">
                <a16:creationId xmlns:a16="http://schemas.microsoft.com/office/drawing/2014/main" id="{B0D0856C-4C94-A7B7-025E-C04EA5DFA32D}"/>
              </a:ext>
            </a:extLst>
          </p:cNvPr>
          <p:cNvSpPr txBox="1">
            <a:spLocks/>
          </p:cNvSpPr>
          <p:nvPr/>
        </p:nvSpPr>
        <p:spPr>
          <a:xfrm>
            <a:off x="8589723" y="3392435"/>
            <a:ext cx="3053743" cy="395462"/>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91440" marR="0" lvl="0" indent="-91440" algn="l" defTabSz="914400" rtl="0" eaLnBrk="1" fontAlgn="auto" latinLnBrk="0" hangingPunct="1">
              <a:lnSpc>
                <a:spcPct val="90000"/>
              </a:lnSpc>
              <a:spcBef>
                <a:spcPts val="1200"/>
              </a:spcBef>
              <a:spcAft>
                <a:spcPts val="200"/>
              </a:spcAft>
              <a:buClr>
                <a:srgbClr val="D12510"/>
              </a:buClr>
              <a:buSzPct val="100000"/>
              <a:buFont typeface="Wingdings" panose="05000000000000000000" pitchFamily="2" charset="2"/>
              <a:buChar char="q"/>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rPr>
              <a:t>Number of Damaged Houses</a:t>
            </a:r>
            <a:endParaRPr kumimoji="0" lang="en-PH"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endParaRPr>
          </a:p>
        </p:txBody>
      </p:sp>
      <p:sp>
        <p:nvSpPr>
          <p:cNvPr id="43" name="Content Placeholder 2">
            <a:extLst>
              <a:ext uri="{FF2B5EF4-FFF2-40B4-BE49-F238E27FC236}">
                <a16:creationId xmlns:a16="http://schemas.microsoft.com/office/drawing/2014/main" id="{E47675EA-B990-89F6-0682-6C93D5BBE6EB}"/>
              </a:ext>
            </a:extLst>
          </p:cNvPr>
          <p:cNvSpPr txBox="1">
            <a:spLocks/>
          </p:cNvSpPr>
          <p:nvPr/>
        </p:nvSpPr>
        <p:spPr>
          <a:xfrm>
            <a:off x="8589723" y="3812282"/>
            <a:ext cx="3053743" cy="395462"/>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91440" marR="0" lvl="0" indent="-91440" algn="l" defTabSz="914400" rtl="0" eaLnBrk="1" fontAlgn="auto" latinLnBrk="0" hangingPunct="1">
              <a:lnSpc>
                <a:spcPct val="90000"/>
              </a:lnSpc>
              <a:spcBef>
                <a:spcPts val="1200"/>
              </a:spcBef>
              <a:spcAft>
                <a:spcPts val="200"/>
              </a:spcAft>
              <a:buClr>
                <a:srgbClr val="D12510"/>
              </a:buClr>
              <a:buSzPct val="100000"/>
              <a:buFont typeface="Wingdings" panose="05000000000000000000" pitchFamily="2" charset="2"/>
              <a:buChar char="q"/>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rPr>
              <a:t>Damage to Agriculture</a:t>
            </a:r>
            <a:endParaRPr kumimoji="0" lang="en-PH"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endParaRPr>
          </a:p>
        </p:txBody>
      </p:sp>
      <p:sp>
        <p:nvSpPr>
          <p:cNvPr id="44" name="Content Placeholder 2">
            <a:extLst>
              <a:ext uri="{FF2B5EF4-FFF2-40B4-BE49-F238E27FC236}">
                <a16:creationId xmlns:a16="http://schemas.microsoft.com/office/drawing/2014/main" id="{B2895192-2DAE-FB97-9517-1F3B50FA62B0}"/>
              </a:ext>
            </a:extLst>
          </p:cNvPr>
          <p:cNvSpPr txBox="1">
            <a:spLocks/>
          </p:cNvSpPr>
          <p:nvPr/>
        </p:nvSpPr>
        <p:spPr>
          <a:xfrm>
            <a:off x="8589723" y="4209784"/>
            <a:ext cx="3053743" cy="395462"/>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91440" marR="0" lvl="0" indent="-91440" algn="l" defTabSz="914400" rtl="0" eaLnBrk="1" fontAlgn="auto" latinLnBrk="0" hangingPunct="1">
              <a:lnSpc>
                <a:spcPct val="90000"/>
              </a:lnSpc>
              <a:spcBef>
                <a:spcPts val="1200"/>
              </a:spcBef>
              <a:spcAft>
                <a:spcPts val="200"/>
              </a:spcAft>
              <a:buClr>
                <a:srgbClr val="D12510"/>
              </a:buClr>
              <a:buSzPct val="100000"/>
              <a:buFont typeface="Wingdings" panose="05000000000000000000" pitchFamily="2" charset="2"/>
              <a:buChar char="q"/>
              <a:tabLst/>
              <a:defRPr/>
            </a:pPr>
            <a:r>
              <a:rPr kumimoji="0" lang="en-US" sz="1600" b="1"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rPr>
              <a:t>Damage to Infrastructure</a:t>
            </a:r>
          </a:p>
        </p:txBody>
      </p:sp>
    </p:spTree>
    <p:extLst>
      <p:ext uri="{BB962C8B-B14F-4D97-AF65-F5344CB8AC3E}">
        <p14:creationId xmlns:p14="http://schemas.microsoft.com/office/powerpoint/2010/main" val="157166927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311973C2-EB8B-452A-A698-4A252FD3AE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Schoolbook" panose="02040604050505020304"/>
              <a:ea typeface="+mn-ea"/>
              <a:cs typeface="+mn-cs"/>
            </a:endParaRPr>
          </a:p>
        </p:txBody>
      </p:sp>
      <p:sp useBgFill="1">
        <p:nvSpPr>
          <p:cNvPr id="34" name="Rectangle 33">
            <a:extLst>
              <a:ext uri="{FF2B5EF4-FFF2-40B4-BE49-F238E27FC236}">
                <a16:creationId xmlns:a16="http://schemas.microsoft.com/office/drawing/2014/main" id="{10162E77-11AD-44A7-84EC-40C59EEFBD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Schoolbook" panose="02040604050505020304"/>
              <a:ea typeface="+mn-ea"/>
              <a:cs typeface="+mn-cs"/>
            </a:endParaRPr>
          </a:p>
        </p:txBody>
      </p:sp>
      <p:cxnSp>
        <p:nvCxnSpPr>
          <p:cNvPr id="36" name="Straight Connector 35">
            <a:extLst>
              <a:ext uri="{FF2B5EF4-FFF2-40B4-BE49-F238E27FC236}">
                <a16:creationId xmlns:a16="http://schemas.microsoft.com/office/drawing/2014/main" id="{5AB158E9-1B40-4CD6-95F0-95CA11DF7B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87617" y="2085703"/>
            <a:ext cx="6170686"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pic>
        <p:nvPicPr>
          <p:cNvPr id="63" name="Picture 62" descr="Map&#10;&#10;Description automatically generated">
            <a:extLst>
              <a:ext uri="{FF2B5EF4-FFF2-40B4-BE49-F238E27FC236}">
                <a16:creationId xmlns:a16="http://schemas.microsoft.com/office/drawing/2014/main" id="{729FA3C4-14B0-1843-2C52-1D6C134884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5338800" cy="6858876"/>
          </a:xfrm>
          <a:prstGeom prst="rect">
            <a:avLst/>
          </a:prstGeom>
        </p:spPr>
      </p:pic>
      <p:sp>
        <p:nvSpPr>
          <p:cNvPr id="2" name="Title 1">
            <a:extLst>
              <a:ext uri="{FF2B5EF4-FFF2-40B4-BE49-F238E27FC236}">
                <a16:creationId xmlns:a16="http://schemas.microsoft.com/office/drawing/2014/main" id="{37C9B84B-D513-F9E3-5CB7-1FF4AF24AF1F}"/>
              </a:ext>
            </a:extLst>
          </p:cNvPr>
          <p:cNvSpPr>
            <a:spLocks noGrp="1"/>
          </p:cNvSpPr>
          <p:nvPr>
            <p:ph type="title"/>
          </p:nvPr>
        </p:nvSpPr>
        <p:spPr>
          <a:xfrm>
            <a:off x="5314695" y="634946"/>
            <a:ext cx="6235047" cy="1450757"/>
          </a:xfrm>
        </p:spPr>
        <p:txBody>
          <a:bodyPr>
            <a:normAutofit/>
          </a:bodyPr>
          <a:lstStyle/>
          <a:p>
            <a:r>
              <a:rPr lang="en-US" dirty="0"/>
              <a:t>Impact</a:t>
            </a:r>
            <a:endParaRPr lang="en-PH" dirty="0"/>
          </a:p>
        </p:txBody>
      </p:sp>
      <p:sp>
        <p:nvSpPr>
          <p:cNvPr id="3" name="Content Placeholder 2">
            <a:extLst>
              <a:ext uri="{FF2B5EF4-FFF2-40B4-BE49-F238E27FC236}">
                <a16:creationId xmlns:a16="http://schemas.microsoft.com/office/drawing/2014/main" id="{1A6FE889-F053-A24E-CFD8-A8492C715270}"/>
              </a:ext>
            </a:extLst>
          </p:cNvPr>
          <p:cNvSpPr>
            <a:spLocks noGrp="1"/>
          </p:cNvSpPr>
          <p:nvPr>
            <p:ph idx="1"/>
          </p:nvPr>
        </p:nvSpPr>
        <p:spPr>
          <a:xfrm>
            <a:off x="5287617" y="2198914"/>
            <a:ext cx="6262126" cy="727165"/>
          </a:xfrm>
        </p:spPr>
        <p:txBody>
          <a:bodyPr>
            <a:normAutofit/>
          </a:bodyPr>
          <a:lstStyle/>
          <a:p>
            <a:r>
              <a:rPr lang="en-US" dirty="0"/>
              <a:t>Here are the layers that are under the Impact factor of our analysis:</a:t>
            </a:r>
            <a:endParaRPr lang="en-PH" dirty="0"/>
          </a:p>
        </p:txBody>
      </p:sp>
      <p:sp>
        <p:nvSpPr>
          <p:cNvPr id="4" name="Footer Placeholder 3">
            <a:extLst>
              <a:ext uri="{FF2B5EF4-FFF2-40B4-BE49-F238E27FC236}">
                <a16:creationId xmlns:a16="http://schemas.microsoft.com/office/drawing/2014/main" id="{325A41A9-3C15-198B-8739-3184652F52E7}"/>
              </a:ext>
            </a:extLst>
          </p:cNvPr>
          <p:cNvSpPr>
            <a:spLocks noGrp="1"/>
          </p:cNvSpPr>
          <p:nvPr>
            <p:ph type="ftr" sz="quarter" idx="11"/>
          </p:nvPr>
        </p:nvSpPr>
        <p:spPr>
          <a:xfrm>
            <a:off x="5314696" y="6447526"/>
            <a:ext cx="3739340" cy="365125"/>
          </a:xfrm>
        </p:spPr>
        <p:txBody>
          <a:bodyPr>
            <a:normAutofit/>
          </a:bodyPr>
          <a:lstStyle/>
          <a:p>
            <a:pPr marL="0" marR="0" lvl="0" indent="0" algn="l" defTabSz="457200" rtl="0" eaLnBrk="1" fontAlgn="auto" latinLnBrk="0" hangingPunct="1">
              <a:lnSpc>
                <a:spcPct val="100000"/>
              </a:lnSpc>
              <a:spcBef>
                <a:spcPts val="0"/>
              </a:spcBef>
              <a:spcAft>
                <a:spcPts val="600"/>
              </a:spcAft>
              <a:buClrTx/>
              <a:buSzTx/>
              <a:buFontTx/>
              <a:buNone/>
              <a:tabLst/>
              <a:defRPr/>
            </a:pPr>
            <a:r>
              <a:rPr kumimoji="0" lang="en-PH" sz="900" b="0" i="0" u="none" strike="noStrike" kern="1200" cap="none" spc="0" normalizeH="0" baseline="0" noProof="0">
                <a:ln>
                  <a:noFill/>
                </a:ln>
                <a:solidFill>
                  <a:prstClr val="black">
                    <a:lumMod val="75000"/>
                    <a:lumOff val="25000"/>
                  </a:prstClr>
                </a:solidFill>
                <a:effectLst/>
                <a:uLnTx/>
                <a:uFillTx/>
                <a:latin typeface="Century Schoolbook" panose="02040604050505020304"/>
                <a:ea typeface="+mn-ea"/>
                <a:cs typeface="+mn-cs"/>
              </a:rPr>
              <a:t>Priority Areas for Reforestation</a:t>
            </a:r>
          </a:p>
        </p:txBody>
      </p:sp>
      <p:sp>
        <p:nvSpPr>
          <p:cNvPr id="5" name="Slide Number Placeholder 4">
            <a:extLst>
              <a:ext uri="{FF2B5EF4-FFF2-40B4-BE49-F238E27FC236}">
                <a16:creationId xmlns:a16="http://schemas.microsoft.com/office/drawing/2014/main" id="{A67EBD0A-10B0-B81B-173C-6C5C3FE17183}"/>
              </a:ext>
            </a:extLst>
          </p:cNvPr>
          <p:cNvSpPr>
            <a:spLocks noGrp="1"/>
          </p:cNvSpPr>
          <p:nvPr>
            <p:ph type="sldNum" sz="quarter" idx="12"/>
          </p:nvPr>
        </p:nvSpPr>
        <p:spPr>
          <a:xfrm>
            <a:off x="9900458" y="6459785"/>
            <a:ext cx="1312025" cy="365125"/>
          </a:xfrm>
        </p:spPr>
        <p:txBody>
          <a:bodyPr>
            <a:normAutofit/>
          </a:bodyPr>
          <a:lstStyle/>
          <a:p>
            <a:pPr marL="0" marR="0" lvl="0" indent="0" algn="r" defTabSz="457200" rtl="0" eaLnBrk="1" fontAlgn="auto" latinLnBrk="0" hangingPunct="1">
              <a:lnSpc>
                <a:spcPct val="100000"/>
              </a:lnSpc>
              <a:spcBef>
                <a:spcPts val="0"/>
              </a:spcBef>
              <a:spcAft>
                <a:spcPts val="600"/>
              </a:spcAft>
              <a:buClrTx/>
              <a:buSzTx/>
              <a:buFontTx/>
              <a:buNone/>
              <a:tabLst/>
              <a:defRPr/>
            </a:pPr>
            <a:fld id="{9F909BAD-3646-402D-AC30-3DBF86AA0FCB}" type="slidenum">
              <a:rPr kumimoji="0" lang="en-PH" sz="1050" b="0" i="0" u="none" strike="noStrike" kern="1200" cap="none" spc="0" normalizeH="0" baseline="0" noProof="0">
                <a:ln>
                  <a:noFill/>
                </a:ln>
                <a:solidFill>
                  <a:prstClr val="black">
                    <a:lumMod val="75000"/>
                    <a:lumOff val="25000"/>
                  </a:prstClr>
                </a:solidFill>
                <a:effectLst/>
                <a:uLnTx/>
                <a:uFillTx/>
                <a:latin typeface="Century Schoolbook" panose="02040604050505020304"/>
                <a:ea typeface="+mn-ea"/>
                <a:cs typeface="+mn-cs"/>
              </a:rPr>
              <a:pPr marL="0" marR="0" lvl="0" indent="0" algn="r" defTabSz="457200" rtl="0" eaLnBrk="1" fontAlgn="auto" latinLnBrk="0" hangingPunct="1">
                <a:lnSpc>
                  <a:spcPct val="100000"/>
                </a:lnSpc>
                <a:spcBef>
                  <a:spcPts val="0"/>
                </a:spcBef>
                <a:spcAft>
                  <a:spcPts val="600"/>
                </a:spcAft>
                <a:buClrTx/>
                <a:buSzTx/>
                <a:buFontTx/>
                <a:buNone/>
                <a:tabLst/>
                <a:defRPr/>
              </a:pPr>
              <a:t>17</a:t>
            </a:fld>
            <a:endParaRPr kumimoji="0" lang="en-PH" sz="1050" b="0" i="0" u="none" strike="noStrike" kern="1200" cap="none" spc="0" normalizeH="0" baseline="0" noProof="0">
              <a:ln>
                <a:noFill/>
              </a:ln>
              <a:solidFill>
                <a:prstClr val="black">
                  <a:lumMod val="75000"/>
                  <a:lumOff val="25000"/>
                </a:prstClr>
              </a:solidFill>
              <a:effectLst/>
              <a:uLnTx/>
              <a:uFillTx/>
              <a:latin typeface="Century Schoolbook" panose="02040604050505020304"/>
              <a:ea typeface="+mn-ea"/>
              <a:cs typeface="+mn-cs"/>
            </a:endParaRPr>
          </a:p>
        </p:txBody>
      </p:sp>
      <p:sp>
        <p:nvSpPr>
          <p:cNvPr id="31" name="Content Placeholder 2">
            <a:extLst>
              <a:ext uri="{FF2B5EF4-FFF2-40B4-BE49-F238E27FC236}">
                <a16:creationId xmlns:a16="http://schemas.microsoft.com/office/drawing/2014/main" id="{E4690C98-CE5F-2D69-6D5C-3EC738FA11A3}"/>
              </a:ext>
            </a:extLst>
          </p:cNvPr>
          <p:cNvSpPr txBox="1">
            <a:spLocks/>
          </p:cNvSpPr>
          <p:nvPr/>
        </p:nvSpPr>
        <p:spPr>
          <a:xfrm>
            <a:off x="5535980" y="2996194"/>
            <a:ext cx="3053743" cy="395462"/>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91440" marR="0" lvl="0" indent="-91440" algn="l" defTabSz="914400" rtl="0" eaLnBrk="1" fontAlgn="auto" latinLnBrk="0" hangingPunct="1">
              <a:lnSpc>
                <a:spcPct val="90000"/>
              </a:lnSpc>
              <a:spcBef>
                <a:spcPts val="1200"/>
              </a:spcBef>
              <a:spcAft>
                <a:spcPts val="200"/>
              </a:spcAft>
              <a:buClr>
                <a:srgbClr val="D12510"/>
              </a:buClr>
              <a:buSzPct val="100000"/>
              <a:buFont typeface="Wingdings" panose="05000000000000000000" pitchFamily="2" charset="2"/>
              <a:buChar char="q"/>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rPr>
              <a:t>Number of Deaths</a:t>
            </a:r>
            <a:endParaRPr kumimoji="0" lang="en-PH"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endParaRPr>
          </a:p>
        </p:txBody>
      </p:sp>
      <p:sp>
        <p:nvSpPr>
          <p:cNvPr id="33" name="Content Placeholder 2">
            <a:extLst>
              <a:ext uri="{FF2B5EF4-FFF2-40B4-BE49-F238E27FC236}">
                <a16:creationId xmlns:a16="http://schemas.microsoft.com/office/drawing/2014/main" id="{AC48512D-7D6A-D98B-3B4E-176424684019}"/>
              </a:ext>
            </a:extLst>
          </p:cNvPr>
          <p:cNvSpPr txBox="1">
            <a:spLocks/>
          </p:cNvSpPr>
          <p:nvPr/>
        </p:nvSpPr>
        <p:spPr>
          <a:xfrm>
            <a:off x="5535980" y="3392435"/>
            <a:ext cx="3053743" cy="395462"/>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91440" marR="0" lvl="0" indent="-91440" algn="l" defTabSz="914400" rtl="0" eaLnBrk="1" fontAlgn="auto" latinLnBrk="0" hangingPunct="1">
              <a:lnSpc>
                <a:spcPct val="90000"/>
              </a:lnSpc>
              <a:spcBef>
                <a:spcPts val="1200"/>
              </a:spcBef>
              <a:spcAft>
                <a:spcPts val="200"/>
              </a:spcAft>
              <a:buClr>
                <a:srgbClr val="D12510"/>
              </a:buClr>
              <a:buSzPct val="100000"/>
              <a:buFont typeface="Wingdings" panose="05000000000000000000" pitchFamily="2" charset="2"/>
              <a:buChar char="q"/>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rPr>
              <a:t>Number of Injuries</a:t>
            </a:r>
            <a:endParaRPr kumimoji="0" lang="en-PH"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endParaRPr>
          </a:p>
        </p:txBody>
      </p:sp>
      <p:sp>
        <p:nvSpPr>
          <p:cNvPr id="35" name="Content Placeholder 2">
            <a:extLst>
              <a:ext uri="{FF2B5EF4-FFF2-40B4-BE49-F238E27FC236}">
                <a16:creationId xmlns:a16="http://schemas.microsoft.com/office/drawing/2014/main" id="{92FE6FB1-F602-1E06-4336-C4D16E4C156B}"/>
              </a:ext>
            </a:extLst>
          </p:cNvPr>
          <p:cNvSpPr txBox="1">
            <a:spLocks/>
          </p:cNvSpPr>
          <p:nvPr/>
        </p:nvSpPr>
        <p:spPr>
          <a:xfrm>
            <a:off x="5535980" y="3812282"/>
            <a:ext cx="3053743" cy="395462"/>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91440" marR="0" lvl="0" indent="-91440" algn="l" defTabSz="914400" rtl="0" eaLnBrk="1" fontAlgn="auto" latinLnBrk="0" hangingPunct="1">
              <a:lnSpc>
                <a:spcPct val="90000"/>
              </a:lnSpc>
              <a:spcBef>
                <a:spcPts val="1200"/>
              </a:spcBef>
              <a:spcAft>
                <a:spcPts val="200"/>
              </a:spcAft>
              <a:buClr>
                <a:srgbClr val="D12510"/>
              </a:buClr>
              <a:buSzPct val="100000"/>
              <a:buFont typeface="Wingdings" panose="05000000000000000000" pitchFamily="2" charset="2"/>
              <a:buChar char="q"/>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rPr>
              <a:t>Number of Missing People</a:t>
            </a:r>
            <a:endParaRPr kumimoji="0" lang="en-PH"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endParaRPr>
          </a:p>
        </p:txBody>
      </p:sp>
      <p:sp>
        <p:nvSpPr>
          <p:cNvPr id="37" name="Content Placeholder 2">
            <a:extLst>
              <a:ext uri="{FF2B5EF4-FFF2-40B4-BE49-F238E27FC236}">
                <a16:creationId xmlns:a16="http://schemas.microsoft.com/office/drawing/2014/main" id="{15E75715-4EB9-918E-A734-B7C120FFBE36}"/>
              </a:ext>
            </a:extLst>
          </p:cNvPr>
          <p:cNvSpPr txBox="1">
            <a:spLocks/>
          </p:cNvSpPr>
          <p:nvPr/>
        </p:nvSpPr>
        <p:spPr>
          <a:xfrm>
            <a:off x="5535980" y="4209784"/>
            <a:ext cx="3053743" cy="395462"/>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91440" marR="0" lvl="0" indent="-91440" algn="l" defTabSz="914400" rtl="0" eaLnBrk="1" fontAlgn="auto" latinLnBrk="0" hangingPunct="1">
              <a:lnSpc>
                <a:spcPct val="90000"/>
              </a:lnSpc>
              <a:spcBef>
                <a:spcPts val="1200"/>
              </a:spcBef>
              <a:spcAft>
                <a:spcPts val="200"/>
              </a:spcAft>
              <a:buClr>
                <a:srgbClr val="D12510"/>
              </a:buClr>
              <a:buSzPct val="100000"/>
              <a:buFont typeface="Wingdings" panose="05000000000000000000" pitchFamily="2" charset="2"/>
              <a:buChar char="q"/>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rPr>
              <a:t>Non-passable Roads</a:t>
            </a:r>
            <a:endParaRPr kumimoji="0" lang="en-PH"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endParaRPr>
          </a:p>
        </p:txBody>
      </p:sp>
      <p:sp>
        <p:nvSpPr>
          <p:cNvPr id="38" name="Content Placeholder 2">
            <a:extLst>
              <a:ext uri="{FF2B5EF4-FFF2-40B4-BE49-F238E27FC236}">
                <a16:creationId xmlns:a16="http://schemas.microsoft.com/office/drawing/2014/main" id="{CEBB7E8F-DAD7-07FB-7C50-A66A0F342941}"/>
              </a:ext>
            </a:extLst>
          </p:cNvPr>
          <p:cNvSpPr txBox="1">
            <a:spLocks/>
          </p:cNvSpPr>
          <p:nvPr/>
        </p:nvSpPr>
        <p:spPr>
          <a:xfrm>
            <a:off x="5535980" y="4605246"/>
            <a:ext cx="3053743" cy="395462"/>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91440" marR="0" lvl="0" indent="-91440" algn="l" defTabSz="914400" rtl="0" eaLnBrk="1" fontAlgn="auto" latinLnBrk="0" hangingPunct="1">
              <a:lnSpc>
                <a:spcPct val="90000"/>
              </a:lnSpc>
              <a:spcBef>
                <a:spcPts val="1200"/>
              </a:spcBef>
              <a:spcAft>
                <a:spcPts val="200"/>
              </a:spcAft>
              <a:buClr>
                <a:srgbClr val="D12510"/>
              </a:buClr>
              <a:buSzPct val="100000"/>
              <a:buFont typeface="Wingdings" panose="05000000000000000000" pitchFamily="2" charset="2"/>
              <a:buChar char="q"/>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rPr>
              <a:t>Non-passable Bridges</a:t>
            </a:r>
            <a:endParaRPr kumimoji="0" lang="en-PH"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endParaRPr>
          </a:p>
        </p:txBody>
      </p:sp>
      <p:sp>
        <p:nvSpPr>
          <p:cNvPr id="41" name="Content Placeholder 2">
            <a:extLst>
              <a:ext uri="{FF2B5EF4-FFF2-40B4-BE49-F238E27FC236}">
                <a16:creationId xmlns:a16="http://schemas.microsoft.com/office/drawing/2014/main" id="{04B448DF-D361-BC75-88A6-BCCD18FB4F19}"/>
              </a:ext>
            </a:extLst>
          </p:cNvPr>
          <p:cNvSpPr txBox="1">
            <a:spLocks/>
          </p:cNvSpPr>
          <p:nvPr/>
        </p:nvSpPr>
        <p:spPr>
          <a:xfrm>
            <a:off x="8589723" y="2996194"/>
            <a:ext cx="3256837" cy="395462"/>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91440" marR="0" lvl="0" indent="-91440" algn="l" defTabSz="914400" rtl="0" eaLnBrk="1" fontAlgn="auto" latinLnBrk="0" hangingPunct="1">
              <a:lnSpc>
                <a:spcPct val="90000"/>
              </a:lnSpc>
              <a:spcBef>
                <a:spcPts val="1200"/>
              </a:spcBef>
              <a:spcAft>
                <a:spcPts val="200"/>
              </a:spcAft>
              <a:buClr>
                <a:srgbClr val="D12510"/>
              </a:buClr>
              <a:buSzPct val="100000"/>
              <a:buFont typeface="Wingdings" panose="05000000000000000000" pitchFamily="2" charset="2"/>
              <a:buChar char="q"/>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rPr>
              <a:t>Damaged Communication Lines</a:t>
            </a:r>
            <a:endParaRPr kumimoji="0" lang="en-PH"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endParaRPr>
          </a:p>
        </p:txBody>
      </p:sp>
      <p:sp>
        <p:nvSpPr>
          <p:cNvPr id="42" name="Content Placeholder 2">
            <a:extLst>
              <a:ext uri="{FF2B5EF4-FFF2-40B4-BE49-F238E27FC236}">
                <a16:creationId xmlns:a16="http://schemas.microsoft.com/office/drawing/2014/main" id="{B0D0856C-4C94-A7B7-025E-C04EA5DFA32D}"/>
              </a:ext>
            </a:extLst>
          </p:cNvPr>
          <p:cNvSpPr txBox="1">
            <a:spLocks/>
          </p:cNvSpPr>
          <p:nvPr/>
        </p:nvSpPr>
        <p:spPr>
          <a:xfrm>
            <a:off x="8589723" y="3392435"/>
            <a:ext cx="3053743" cy="395462"/>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91440" marR="0" lvl="0" indent="-91440" algn="l" defTabSz="914400" rtl="0" eaLnBrk="1" fontAlgn="auto" latinLnBrk="0" hangingPunct="1">
              <a:lnSpc>
                <a:spcPct val="90000"/>
              </a:lnSpc>
              <a:spcBef>
                <a:spcPts val="1200"/>
              </a:spcBef>
              <a:spcAft>
                <a:spcPts val="200"/>
              </a:spcAft>
              <a:buClr>
                <a:srgbClr val="D12510"/>
              </a:buClr>
              <a:buSzPct val="100000"/>
              <a:buFont typeface="Wingdings" panose="05000000000000000000" pitchFamily="2" charset="2"/>
              <a:buChar char="q"/>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rPr>
              <a:t>Number of Damaged Houses</a:t>
            </a:r>
            <a:endParaRPr kumimoji="0" lang="en-PH"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endParaRPr>
          </a:p>
        </p:txBody>
      </p:sp>
      <p:sp>
        <p:nvSpPr>
          <p:cNvPr id="43" name="Content Placeholder 2">
            <a:extLst>
              <a:ext uri="{FF2B5EF4-FFF2-40B4-BE49-F238E27FC236}">
                <a16:creationId xmlns:a16="http://schemas.microsoft.com/office/drawing/2014/main" id="{E47675EA-B990-89F6-0682-6C93D5BBE6EB}"/>
              </a:ext>
            </a:extLst>
          </p:cNvPr>
          <p:cNvSpPr txBox="1">
            <a:spLocks/>
          </p:cNvSpPr>
          <p:nvPr/>
        </p:nvSpPr>
        <p:spPr>
          <a:xfrm>
            <a:off x="8589723" y="3812282"/>
            <a:ext cx="3053743" cy="395462"/>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91440" marR="0" lvl="0" indent="-91440" algn="l" defTabSz="914400" rtl="0" eaLnBrk="1" fontAlgn="auto" latinLnBrk="0" hangingPunct="1">
              <a:lnSpc>
                <a:spcPct val="90000"/>
              </a:lnSpc>
              <a:spcBef>
                <a:spcPts val="1200"/>
              </a:spcBef>
              <a:spcAft>
                <a:spcPts val="200"/>
              </a:spcAft>
              <a:buClr>
                <a:srgbClr val="D12510"/>
              </a:buClr>
              <a:buSzPct val="100000"/>
              <a:buFont typeface="Wingdings" panose="05000000000000000000" pitchFamily="2" charset="2"/>
              <a:buChar char="q"/>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rPr>
              <a:t>Damage to Agriculture</a:t>
            </a:r>
            <a:endParaRPr kumimoji="0" lang="en-PH"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endParaRPr>
          </a:p>
        </p:txBody>
      </p:sp>
      <p:sp>
        <p:nvSpPr>
          <p:cNvPr id="44" name="Content Placeholder 2">
            <a:extLst>
              <a:ext uri="{FF2B5EF4-FFF2-40B4-BE49-F238E27FC236}">
                <a16:creationId xmlns:a16="http://schemas.microsoft.com/office/drawing/2014/main" id="{B2895192-2DAE-FB97-9517-1F3B50FA62B0}"/>
              </a:ext>
            </a:extLst>
          </p:cNvPr>
          <p:cNvSpPr txBox="1">
            <a:spLocks/>
          </p:cNvSpPr>
          <p:nvPr/>
        </p:nvSpPr>
        <p:spPr>
          <a:xfrm>
            <a:off x="8589723" y="4209784"/>
            <a:ext cx="3053743" cy="395462"/>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91440" marR="0" lvl="0" indent="-91440" algn="l" defTabSz="914400" rtl="0" eaLnBrk="1" fontAlgn="auto" latinLnBrk="0" hangingPunct="1">
              <a:lnSpc>
                <a:spcPct val="90000"/>
              </a:lnSpc>
              <a:spcBef>
                <a:spcPts val="1200"/>
              </a:spcBef>
              <a:spcAft>
                <a:spcPts val="200"/>
              </a:spcAft>
              <a:buClr>
                <a:srgbClr val="D12510"/>
              </a:buClr>
              <a:buSzPct val="100000"/>
              <a:buFont typeface="Wingdings" panose="05000000000000000000" pitchFamily="2" charset="2"/>
              <a:buChar char="q"/>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rPr>
              <a:t>Damage to Infrastructure</a:t>
            </a:r>
          </a:p>
        </p:txBody>
      </p:sp>
      <p:sp>
        <p:nvSpPr>
          <p:cNvPr id="45" name="Content Placeholder 2">
            <a:extLst>
              <a:ext uri="{FF2B5EF4-FFF2-40B4-BE49-F238E27FC236}">
                <a16:creationId xmlns:a16="http://schemas.microsoft.com/office/drawing/2014/main" id="{594D2D42-D1E1-9EBF-EC20-1BF6A5A97F35}"/>
              </a:ext>
            </a:extLst>
          </p:cNvPr>
          <p:cNvSpPr txBox="1">
            <a:spLocks/>
          </p:cNvSpPr>
          <p:nvPr/>
        </p:nvSpPr>
        <p:spPr>
          <a:xfrm>
            <a:off x="8589723" y="4605246"/>
            <a:ext cx="3404481" cy="395462"/>
          </a:xfrm>
          <a:prstGeom prst="rect">
            <a:avLst/>
          </a:prstGeom>
        </p:spPr>
        <p:txBody>
          <a:bodyPr vert="horz" lIns="0" tIns="45720" rIns="0" bIns="45720" rtlCol="0">
            <a:normAutofit fontScale="925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91440" marR="0" lvl="0" indent="-91440" algn="l" defTabSz="914400" rtl="0" eaLnBrk="1" fontAlgn="auto" latinLnBrk="0" hangingPunct="1">
              <a:lnSpc>
                <a:spcPct val="90000"/>
              </a:lnSpc>
              <a:spcBef>
                <a:spcPts val="1200"/>
              </a:spcBef>
              <a:spcAft>
                <a:spcPts val="200"/>
              </a:spcAft>
              <a:buClr>
                <a:srgbClr val="D12510"/>
              </a:buClr>
              <a:buSzPct val="100000"/>
              <a:buFont typeface="Wingdings" panose="05000000000000000000" pitchFamily="2" charset="2"/>
              <a:buChar char="q"/>
              <a:tabLst/>
              <a:defRPr/>
            </a:pPr>
            <a:r>
              <a:rPr kumimoji="0" lang="en-US" sz="1600" b="1"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rPr>
              <a:t>Distance from Path of Typhoon</a:t>
            </a:r>
            <a:endParaRPr kumimoji="0" lang="en-PH" sz="1600" b="1"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endParaRPr>
          </a:p>
        </p:txBody>
      </p:sp>
    </p:spTree>
    <p:extLst>
      <p:ext uri="{BB962C8B-B14F-4D97-AF65-F5344CB8AC3E}">
        <p14:creationId xmlns:p14="http://schemas.microsoft.com/office/powerpoint/2010/main" val="39210694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311973C2-EB8B-452A-A698-4A252FD3AE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Schoolbook" panose="02040604050505020304"/>
              <a:ea typeface="+mn-ea"/>
              <a:cs typeface="+mn-cs"/>
            </a:endParaRPr>
          </a:p>
        </p:txBody>
      </p:sp>
      <p:sp useBgFill="1">
        <p:nvSpPr>
          <p:cNvPr id="34" name="Rectangle 33">
            <a:extLst>
              <a:ext uri="{FF2B5EF4-FFF2-40B4-BE49-F238E27FC236}">
                <a16:creationId xmlns:a16="http://schemas.microsoft.com/office/drawing/2014/main" id="{10162E77-11AD-44A7-84EC-40C59EEFBD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Schoolbook" panose="02040604050505020304"/>
              <a:ea typeface="+mn-ea"/>
              <a:cs typeface="+mn-cs"/>
            </a:endParaRPr>
          </a:p>
        </p:txBody>
      </p:sp>
      <p:cxnSp>
        <p:nvCxnSpPr>
          <p:cNvPr id="36" name="Straight Connector 35">
            <a:extLst>
              <a:ext uri="{FF2B5EF4-FFF2-40B4-BE49-F238E27FC236}">
                <a16:creationId xmlns:a16="http://schemas.microsoft.com/office/drawing/2014/main" id="{5AB158E9-1B40-4CD6-95F0-95CA11DF7B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87617" y="2085703"/>
            <a:ext cx="6170686"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pic>
        <p:nvPicPr>
          <p:cNvPr id="65" name="Picture 64" descr="Map&#10;&#10;Description automatically generated">
            <a:extLst>
              <a:ext uri="{FF2B5EF4-FFF2-40B4-BE49-F238E27FC236}">
                <a16:creationId xmlns:a16="http://schemas.microsoft.com/office/drawing/2014/main" id="{544B707D-D431-C210-804B-939F9E7199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5338800" cy="6858876"/>
          </a:xfrm>
          <a:prstGeom prst="rect">
            <a:avLst/>
          </a:prstGeom>
        </p:spPr>
      </p:pic>
      <p:sp>
        <p:nvSpPr>
          <p:cNvPr id="2" name="Title 1">
            <a:extLst>
              <a:ext uri="{FF2B5EF4-FFF2-40B4-BE49-F238E27FC236}">
                <a16:creationId xmlns:a16="http://schemas.microsoft.com/office/drawing/2014/main" id="{37C9B84B-D513-F9E3-5CB7-1FF4AF24AF1F}"/>
              </a:ext>
            </a:extLst>
          </p:cNvPr>
          <p:cNvSpPr>
            <a:spLocks noGrp="1"/>
          </p:cNvSpPr>
          <p:nvPr>
            <p:ph type="title"/>
          </p:nvPr>
        </p:nvSpPr>
        <p:spPr>
          <a:xfrm>
            <a:off x="5314695" y="634946"/>
            <a:ext cx="6235047" cy="1450757"/>
          </a:xfrm>
        </p:spPr>
        <p:txBody>
          <a:bodyPr>
            <a:normAutofit/>
          </a:bodyPr>
          <a:lstStyle/>
          <a:p>
            <a:r>
              <a:rPr lang="en-US" dirty="0"/>
              <a:t>Impact</a:t>
            </a:r>
            <a:endParaRPr lang="en-PH" dirty="0"/>
          </a:p>
        </p:txBody>
      </p:sp>
      <p:sp>
        <p:nvSpPr>
          <p:cNvPr id="3" name="Content Placeholder 2">
            <a:extLst>
              <a:ext uri="{FF2B5EF4-FFF2-40B4-BE49-F238E27FC236}">
                <a16:creationId xmlns:a16="http://schemas.microsoft.com/office/drawing/2014/main" id="{1A6FE889-F053-A24E-CFD8-A8492C715270}"/>
              </a:ext>
            </a:extLst>
          </p:cNvPr>
          <p:cNvSpPr>
            <a:spLocks noGrp="1"/>
          </p:cNvSpPr>
          <p:nvPr>
            <p:ph idx="1"/>
          </p:nvPr>
        </p:nvSpPr>
        <p:spPr>
          <a:xfrm>
            <a:off x="5287617" y="2198914"/>
            <a:ext cx="6262126" cy="727165"/>
          </a:xfrm>
        </p:spPr>
        <p:txBody>
          <a:bodyPr>
            <a:normAutofit/>
          </a:bodyPr>
          <a:lstStyle/>
          <a:p>
            <a:r>
              <a:rPr lang="en-US" dirty="0"/>
              <a:t>Here are the layers that are under the Impact factor of our analysis:</a:t>
            </a:r>
            <a:endParaRPr lang="en-PH" dirty="0"/>
          </a:p>
        </p:txBody>
      </p:sp>
      <p:sp>
        <p:nvSpPr>
          <p:cNvPr id="4" name="Footer Placeholder 3">
            <a:extLst>
              <a:ext uri="{FF2B5EF4-FFF2-40B4-BE49-F238E27FC236}">
                <a16:creationId xmlns:a16="http://schemas.microsoft.com/office/drawing/2014/main" id="{325A41A9-3C15-198B-8739-3184652F52E7}"/>
              </a:ext>
            </a:extLst>
          </p:cNvPr>
          <p:cNvSpPr>
            <a:spLocks noGrp="1"/>
          </p:cNvSpPr>
          <p:nvPr>
            <p:ph type="ftr" sz="quarter" idx="11"/>
          </p:nvPr>
        </p:nvSpPr>
        <p:spPr>
          <a:xfrm>
            <a:off x="5314696" y="6447526"/>
            <a:ext cx="3739340" cy="365125"/>
          </a:xfrm>
        </p:spPr>
        <p:txBody>
          <a:bodyPr>
            <a:normAutofit/>
          </a:bodyPr>
          <a:lstStyle/>
          <a:p>
            <a:pPr marL="0" marR="0" lvl="0" indent="0" algn="l" defTabSz="457200" rtl="0" eaLnBrk="1" fontAlgn="auto" latinLnBrk="0" hangingPunct="1">
              <a:lnSpc>
                <a:spcPct val="100000"/>
              </a:lnSpc>
              <a:spcBef>
                <a:spcPts val="0"/>
              </a:spcBef>
              <a:spcAft>
                <a:spcPts val="600"/>
              </a:spcAft>
              <a:buClrTx/>
              <a:buSzTx/>
              <a:buFontTx/>
              <a:buNone/>
              <a:tabLst/>
              <a:defRPr/>
            </a:pPr>
            <a:r>
              <a:rPr kumimoji="0" lang="en-PH" sz="900" b="0" i="0" u="none" strike="noStrike" kern="1200" cap="none" spc="0" normalizeH="0" baseline="0" noProof="0">
                <a:ln>
                  <a:noFill/>
                </a:ln>
                <a:solidFill>
                  <a:prstClr val="black">
                    <a:lumMod val="75000"/>
                    <a:lumOff val="25000"/>
                  </a:prstClr>
                </a:solidFill>
                <a:effectLst/>
                <a:uLnTx/>
                <a:uFillTx/>
                <a:latin typeface="Century Schoolbook" panose="02040604050505020304"/>
                <a:ea typeface="+mn-ea"/>
                <a:cs typeface="+mn-cs"/>
              </a:rPr>
              <a:t>Priority Areas for Reforestation</a:t>
            </a:r>
          </a:p>
        </p:txBody>
      </p:sp>
      <p:sp>
        <p:nvSpPr>
          <p:cNvPr id="5" name="Slide Number Placeholder 4">
            <a:extLst>
              <a:ext uri="{FF2B5EF4-FFF2-40B4-BE49-F238E27FC236}">
                <a16:creationId xmlns:a16="http://schemas.microsoft.com/office/drawing/2014/main" id="{A67EBD0A-10B0-B81B-173C-6C5C3FE17183}"/>
              </a:ext>
            </a:extLst>
          </p:cNvPr>
          <p:cNvSpPr>
            <a:spLocks noGrp="1"/>
          </p:cNvSpPr>
          <p:nvPr>
            <p:ph type="sldNum" sz="quarter" idx="12"/>
          </p:nvPr>
        </p:nvSpPr>
        <p:spPr>
          <a:xfrm>
            <a:off x="9900458" y="6459785"/>
            <a:ext cx="1312025" cy="365125"/>
          </a:xfrm>
        </p:spPr>
        <p:txBody>
          <a:bodyPr>
            <a:normAutofit/>
          </a:bodyPr>
          <a:lstStyle/>
          <a:p>
            <a:pPr marL="0" marR="0" lvl="0" indent="0" algn="r" defTabSz="457200" rtl="0" eaLnBrk="1" fontAlgn="auto" latinLnBrk="0" hangingPunct="1">
              <a:lnSpc>
                <a:spcPct val="100000"/>
              </a:lnSpc>
              <a:spcBef>
                <a:spcPts val="0"/>
              </a:spcBef>
              <a:spcAft>
                <a:spcPts val="600"/>
              </a:spcAft>
              <a:buClrTx/>
              <a:buSzTx/>
              <a:buFontTx/>
              <a:buNone/>
              <a:tabLst/>
              <a:defRPr/>
            </a:pPr>
            <a:fld id="{9F909BAD-3646-402D-AC30-3DBF86AA0FCB}" type="slidenum">
              <a:rPr kumimoji="0" lang="en-PH" sz="1050" b="0" i="0" u="none" strike="noStrike" kern="1200" cap="none" spc="0" normalizeH="0" baseline="0" noProof="0">
                <a:ln>
                  <a:noFill/>
                </a:ln>
                <a:solidFill>
                  <a:prstClr val="black">
                    <a:lumMod val="75000"/>
                    <a:lumOff val="25000"/>
                  </a:prstClr>
                </a:solidFill>
                <a:effectLst/>
                <a:uLnTx/>
                <a:uFillTx/>
                <a:latin typeface="Century Schoolbook" panose="02040604050505020304"/>
                <a:ea typeface="+mn-ea"/>
                <a:cs typeface="+mn-cs"/>
              </a:rPr>
              <a:pPr marL="0" marR="0" lvl="0" indent="0" algn="r" defTabSz="457200" rtl="0" eaLnBrk="1" fontAlgn="auto" latinLnBrk="0" hangingPunct="1">
                <a:lnSpc>
                  <a:spcPct val="100000"/>
                </a:lnSpc>
                <a:spcBef>
                  <a:spcPts val="0"/>
                </a:spcBef>
                <a:spcAft>
                  <a:spcPts val="600"/>
                </a:spcAft>
                <a:buClrTx/>
                <a:buSzTx/>
                <a:buFontTx/>
                <a:buNone/>
                <a:tabLst/>
                <a:defRPr/>
              </a:pPr>
              <a:t>18</a:t>
            </a:fld>
            <a:endParaRPr kumimoji="0" lang="en-PH" sz="1050" b="0" i="0" u="none" strike="noStrike" kern="1200" cap="none" spc="0" normalizeH="0" baseline="0" noProof="0">
              <a:ln>
                <a:noFill/>
              </a:ln>
              <a:solidFill>
                <a:prstClr val="black">
                  <a:lumMod val="75000"/>
                  <a:lumOff val="25000"/>
                </a:prstClr>
              </a:solidFill>
              <a:effectLst/>
              <a:uLnTx/>
              <a:uFillTx/>
              <a:latin typeface="Century Schoolbook" panose="02040604050505020304"/>
              <a:ea typeface="+mn-ea"/>
              <a:cs typeface="+mn-cs"/>
            </a:endParaRPr>
          </a:p>
        </p:txBody>
      </p:sp>
      <p:sp>
        <p:nvSpPr>
          <p:cNvPr id="31" name="Content Placeholder 2">
            <a:extLst>
              <a:ext uri="{FF2B5EF4-FFF2-40B4-BE49-F238E27FC236}">
                <a16:creationId xmlns:a16="http://schemas.microsoft.com/office/drawing/2014/main" id="{E4690C98-CE5F-2D69-6D5C-3EC738FA11A3}"/>
              </a:ext>
            </a:extLst>
          </p:cNvPr>
          <p:cNvSpPr txBox="1">
            <a:spLocks/>
          </p:cNvSpPr>
          <p:nvPr/>
        </p:nvSpPr>
        <p:spPr>
          <a:xfrm>
            <a:off x="5535980" y="2996194"/>
            <a:ext cx="3053743" cy="395462"/>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91440" marR="0" lvl="0" indent="-91440" algn="l" defTabSz="914400" rtl="0" eaLnBrk="1" fontAlgn="auto" latinLnBrk="0" hangingPunct="1">
              <a:lnSpc>
                <a:spcPct val="90000"/>
              </a:lnSpc>
              <a:spcBef>
                <a:spcPts val="1200"/>
              </a:spcBef>
              <a:spcAft>
                <a:spcPts val="200"/>
              </a:spcAft>
              <a:buClr>
                <a:srgbClr val="D12510"/>
              </a:buClr>
              <a:buSzPct val="100000"/>
              <a:buFont typeface="Wingdings" panose="05000000000000000000" pitchFamily="2" charset="2"/>
              <a:buChar char="q"/>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rPr>
              <a:t>Number of Deaths</a:t>
            </a:r>
            <a:endParaRPr kumimoji="0" lang="en-PH"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endParaRPr>
          </a:p>
        </p:txBody>
      </p:sp>
      <p:sp>
        <p:nvSpPr>
          <p:cNvPr id="33" name="Content Placeholder 2">
            <a:extLst>
              <a:ext uri="{FF2B5EF4-FFF2-40B4-BE49-F238E27FC236}">
                <a16:creationId xmlns:a16="http://schemas.microsoft.com/office/drawing/2014/main" id="{AC48512D-7D6A-D98B-3B4E-176424684019}"/>
              </a:ext>
            </a:extLst>
          </p:cNvPr>
          <p:cNvSpPr txBox="1">
            <a:spLocks/>
          </p:cNvSpPr>
          <p:nvPr/>
        </p:nvSpPr>
        <p:spPr>
          <a:xfrm>
            <a:off x="5535980" y="3392435"/>
            <a:ext cx="3053743" cy="395462"/>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91440" marR="0" lvl="0" indent="-91440" algn="l" defTabSz="914400" rtl="0" eaLnBrk="1" fontAlgn="auto" latinLnBrk="0" hangingPunct="1">
              <a:lnSpc>
                <a:spcPct val="90000"/>
              </a:lnSpc>
              <a:spcBef>
                <a:spcPts val="1200"/>
              </a:spcBef>
              <a:spcAft>
                <a:spcPts val="200"/>
              </a:spcAft>
              <a:buClr>
                <a:srgbClr val="D12510"/>
              </a:buClr>
              <a:buSzPct val="100000"/>
              <a:buFont typeface="Wingdings" panose="05000000000000000000" pitchFamily="2" charset="2"/>
              <a:buChar char="q"/>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rPr>
              <a:t>Number of Injuries</a:t>
            </a:r>
            <a:endParaRPr kumimoji="0" lang="en-PH"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endParaRPr>
          </a:p>
        </p:txBody>
      </p:sp>
      <p:sp>
        <p:nvSpPr>
          <p:cNvPr id="35" name="Content Placeholder 2">
            <a:extLst>
              <a:ext uri="{FF2B5EF4-FFF2-40B4-BE49-F238E27FC236}">
                <a16:creationId xmlns:a16="http://schemas.microsoft.com/office/drawing/2014/main" id="{92FE6FB1-F602-1E06-4336-C4D16E4C156B}"/>
              </a:ext>
            </a:extLst>
          </p:cNvPr>
          <p:cNvSpPr txBox="1">
            <a:spLocks/>
          </p:cNvSpPr>
          <p:nvPr/>
        </p:nvSpPr>
        <p:spPr>
          <a:xfrm>
            <a:off x="5535980" y="3812282"/>
            <a:ext cx="3053743" cy="395462"/>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91440" marR="0" lvl="0" indent="-91440" algn="l" defTabSz="914400" rtl="0" eaLnBrk="1" fontAlgn="auto" latinLnBrk="0" hangingPunct="1">
              <a:lnSpc>
                <a:spcPct val="90000"/>
              </a:lnSpc>
              <a:spcBef>
                <a:spcPts val="1200"/>
              </a:spcBef>
              <a:spcAft>
                <a:spcPts val="200"/>
              </a:spcAft>
              <a:buClr>
                <a:srgbClr val="D12510"/>
              </a:buClr>
              <a:buSzPct val="100000"/>
              <a:buFont typeface="Wingdings" panose="05000000000000000000" pitchFamily="2" charset="2"/>
              <a:buChar char="q"/>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rPr>
              <a:t>Number of Missing People</a:t>
            </a:r>
            <a:endParaRPr kumimoji="0" lang="en-PH"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endParaRPr>
          </a:p>
        </p:txBody>
      </p:sp>
      <p:sp>
        <p:nvSpPr>
          <p:cNvPr id="37" name="Content Placeholder 2">
            <a:extLst>
              <a:ext uri="{FF2B5EF4-FFF2-40B4-BE49-F238E27FC236}">
                <a16:creationId xmlns:a16="http://schemas.microsoft.com/office/drawing/2014/main" id="{15E75715-4EB9-918E-A734-B7C120FFBE36}"/>
              </a:ext>
            </a:extLst>
          </p:cNvPr>
          <p:cNvSpPr txBox="1">
            <a:spLocks/>
          </p:cNvSpPr>
          <p:nvPr/>
        </p:nvSpPr>
        <p:spPr>
          <a:xfrm>
            <a:off x="5535980" y="4209784"/>
            <a:ext cx="3053743" cy="395462"/>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91440" marR="0" lvl="0" indent="-91440" algn="l" defTabSz="914400" rtl="0" eaLnBrk="1" fontAlgn="auto" latinLnBrk="0" hangingPunct="1">
              <a:lnSpc>
                <a:spcPct val="90000"/>
              </a:lnSpc>
              <a:spcBef>
                <a:spcPts val="1200"/>
              </a:spcBef>
              <a:spcAft>
                <a:spcPts val="200"/>
              </a:spcAft>
              <a:buClr>
                <a:srgbClr val="D12510"/>
              </a:buClr>
              <a:buSzPct val="100000"/>
              <a:buFont typeface="Wingdings" panose="05000000000000000000" pitchFamily="2" charset="2"/>
              <a:buChar char="q"/>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rPr>
              <a:t>Non-passable Roads</a:t>
            </a:r>
            <a:endParaRPr kumimoji="0" lang="en-PH"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endParaRPr>
          </a:p>
        </p:txBody>
      </p:sp>
      <p:sp>
        <p:nvSpPr>
          <p:cNvPr id="38" name="Content Placeholder 2">
            <a:extLst>
              <a:ext uri="{FF2B5EF4-FFF2-40B4-BE49-F238E27FC236}">
                <a16:creationId xmlns:a16="http://schemas.microsoft.com/office/drawing/2014/main" id="{CEBB7E8F-DAD7-07FB-7C50-A66A0F342941}"/>
              </a:ext>
            </a:extLst>
          </p:cNvPr>
          <p:cNvSpPr txBox="1">
            <a:spLocks/>
          </p:cNvSpPr>
          <p:nvPr/>
        </p:nvSpPr>
        <p:spPr>
          <a:xfrm>
            <a:off x="5535980" y="4605246"/>
            <a:ext cx="3053743" cy="395462"/>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91440" marR="0" lvl="0" indent="-91440" algn="l" defTabSz="914400" rtl="0" eaLnBrk="1" fontAlgn="auto" latinLnBrk="0" hangingPunct="1">
              <a:lnSpc>
                <a:spcPct val="90000"/>
              </a:lnSpc>
              <a:spcBef>
                <a:spcPts val="1200"/>
              </a:spcBef>
              <a:spcAft>
                <a:spcPts val="200"/>
              </a:spcAft>
              <a:buClr>
                <a:srgbClr val="D12510"/>
              </a:buClr>
              <a:buSzPct val="100000"/>
              <a:buFont typeface="Wingdings" panose="05000000000000000000" pitchFamily="2" charset="2"/>
              <a:buChar char="q"/>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rPr>
              <a:t>Non-passable Bridges</a:t>
            </a:r>
            <a:endParaRPr kumimoji="0" lang="en-PH"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endParaRPr>
          </a:p>
        </p:txBody>
      </p:sp>
      <p:sp>
        <p:nvSpPr>
          <p:cNvPr id="41" name="Content Placeholder 2">
            <a:extLst>
              <a:ext uri="{FF2B5EF4-FFF2-40B4-BE49-F238E27FC236}">
                <a16:creationId xmlns:a16="http://schemas.microsoft.com/office/drawing/2014/main" id="{04B448DF-D361-BC75-88A6-BCCD18FB4F19}"/>
              </a:ext>
            </a:extLst>
          </p:cNvPr>
          <p:cNvSpPr txBox="1">
            <a:spLocks/>
          </p:cNvSpPr>
          <p:nvPr/>
        </p:nvSpPr>
        <p:spPr>
          <a:xfrm>
            <a:off x="8589723" y="2996194"/>
            <a:ext cx="3256837" cy="395462"/>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91440" marR="0" lvl="0" indent="-91440" algn="l" defTabSz="914400" rtl="0" eaLnBrk="1" fontAlgn="auto" latinLnBrk="0" hangingPunct="1">
              <a:lnSpc>
                <a:spcPct val="90000"/>
              </a:lnSpc>
              <a:spcBef>
                <a:spcPts val="1200"/>
              </a:spcBef>
              <a:spcAft>
                <a:spcPts val="200"/>
              </a:spcAft>
              <a:buClr>
                <a:srgbClr val="D12510"/>
              </a:buClr>
              <a:buSzPct val="100000"/>
              <a:buFont typeface="Wingdings" panose="05000000000000000000" pitchFamily="2" charset="2"/>
              <a:buChar char="q"/>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rPr>
              <a:t>Damaged Communication Lines</a:t>
            </a:r>
            <a:endParaRPr kumimoji="0" lang="en-PH"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endParaRPr>
          </a:p>
        </p:txBody>
      </p:sp>
      <p:sp>
        <p:nvSpPr>
          <p:cNvPr id="42" name="Content Placeholder 2">
            <a:extLst>
              <a:ext uri="{FF2B5EF4-FFF2-40B4-BE49-F238E27FC236}">
                <a16:creationId xmlns:a16="http://schemas.microsoft.com/office/drawing/2014/main" id="{B0D0856C-4C94-A7B7-025E-C04EA5DFA32D}"/>
              </a:ext>
            </a:extLst>
          </p:cNvPr>
          <p:cNvSpPr txBox="1">
            <a:spLocks/>
          </p:cNvSpPr>
          <p:nvPr/>
        </p:nvSpPr>
        <p:spPr>
          <a:xfrm>
            <a:off x="8589723" y="3392435"/>
            <a:ext cx="3053743" cy="395462"/>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91440" marR="0" lvl="0" indent="-91440" algn="l" defTabSz="914400" rtl="0" eaLnBrk="1" fontAlgn="auto" latinLnBrk="0" hangingPunct="1">
              <a:lnSpc>
                <a:spcPct val="90000"/>
              </a:lnSpc>
              <a:spcBef>
                <a:spcPts val="1200"/>
              </a:spcBef>
              <a:spcAft>
                <a:spcPts val="200"/>
              </a:spcAft>
              <a:buClr>
                <a:srgbClr val="D12510"/>
              </a:buClr>
              <a:buSzPct val="100000"/>
              <a:buFont typeface="Wingdings" panose="05000000000000000000" pitchFamily="2" charset="2"/>
              <a:buChar char="q"/>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rPr>
              <a:t>Number of Damaged Houses</a:t>
            </a:r>
            <a:endParaRPr kumimoji="0" lang="en-PH"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endParaRPr>
          </a:p>
        </p:txBody>
      </p:sp>
      <p:sp>
        <p:nvSpPr>
          <p:cNvPr id="43" name="Content Placeholder 2">
            <a:extLst>
              <a:ext uri="{FF2B5EF4-FFF2-40B4-BE49-F238E27FC236}">
                <a16:creationId xmlns:a16="http://schemas.microsoft.com/office/drawing/2014/main" id="{E47675EA-B990-89F6-0682-6C93D5BBE6EB}"/>
              </a:ext>
            </a:extLst>
          </p:cNvPr>
          <p:cNvSpPr txBox="1">
            <a:spLocks/>
          </p:cNvSpPr>
          <p:nvPr/>
        </p:nvSpPr>
        <p:spPr>
          <a:xfrm>
            <a:off x="8589723" y="3812282"/>
            <a:ext cx="3053743" cy="395462"/>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91440" marR="0" lvl="0" indent="-91440" algn="l" defTabSz="914400" rtl="0" eaLnBrk="1" fontAlgn="auto" latinLnBrk="0" hangingPunct="1">
              <a:lnSpc>
                <a:spcPct val="90000"/>
              </a:lnSpc>
              <a:spcBef>
                <a:spcPts val="1200"/>
              </a:spcBef>
              <a:spcAft>
                <a:spcPts val="200"/>
              </a:spcAft>
              <a:buClr>
                <a:srgbClr val="D12510"/>
              </a:buClr>
              <a:buSzPct val="100000"/>
              <a:buFont typeface="Wingdings" panose="05000000000000000000" pitchFamily="2" charset="2"/>
              <a:buChar char="q"/>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rPr>
              <a:t>Damage to Agriculture</a:t>
            </a:r>
            <a:endParaRPr kumimoji="0" lang="en-PH"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endParaRPr>
          </a:p>
        </p:txBody>
      </p:sp>
      <p:sp>
        <p:nvSpPr>
          <p:cNvPr id="44" name="Content Placeholder 2">
            <a:extLst>
              <a:ext uri="{FF2B5EF4-FFF2-40B4-BE49-F238E27FC236}">
                <a16:creationId xmlns:a16="http://schemas.microsoft.com/office/drawing/2014/main" id="{B2895192-2DAE-FB97-9517-1F3B50FA62B0}"/>
              </a:ext>
            </a:extLst>
          </p:cNvPr>
          <p:cNvSpPr txBox="1">
            <a:spLocks/>
          </p:cNvSpPr>
          <p:nvPr/>
        </p:nvSpPr>
        <p:spPr>
          <a:xfrm>
            <a:off x="8589723" y="4209784"/>
            <a:ext cx="3053743" cy="395462"/>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91440" marR="0" lvl="0" indent="-91440" algn="l" defTabSz="914400" rtl="0" eaLnBrk="1" fontAlgn="auto" latinLnBrk="0" hangingPunct="1">
              <a:lnSpc>
                <a:spcPct val="90000"/>
              </a:lnSpc>
              <a:spcBef>
                <a:spcPts val="1200"/>
              </a:spcBef>
              <a:spcAft>
                <a:spcPts val="200"/>
              </a:spcAft>
              <a:buClr>
                <a:srgbClr val="D12510"/>
              </a:buClr>
              <a:buSzPct val="100000"/>
              <a:buFont typeface="Wingdings" panose="05000000000000000000" pitchFamily="2" charset="2"/>
              <a:buChar char="q"/>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rPr>
              <a:t>Damage to Infrastructure</a:t>
            </a:r>
          </a:p>
        </p:txBody>
      </p:sp>
      <p:sp>
        <p:nvSpPr>
          <p:cNvPr id="45" name="Content Placeholder 2">
            <a:extLst>
              <a:ext uri="{FF2B5EF4-FFF2-40B4-BE49-F238E27FC236}">
                <a16:creationId xmlns:a16="http://schemas.microsoft.com/office/drawing/2014/main" id="{594D2D42-D1E1-9EBF-EC20-1BF6A5A97F35}"/>
              </a:ext>
            </a:extLst>
          </p:cNvPr>
          <p:cNvSpPr txBox="1">
            <a:spLocks/>
          </p:cNvSpPr>
          <p:nvPr/>
        </p:nvSpPr>
        <p:spPr>
          <a:xfrm>
            <a:off x="8589723" y="4605246"/>
            <a:ext cx="3053743" cy="395462"/>
          </a:xfrm>
          <a:prstGeom prst="rect">
            <a:avLst/>
          </a:prstGeom>
        </p:spPr>
        <p:txBody>
          <a:bodyPr vert="horz" lIns="0" tIns="45720" rIns="0" bIns="45720" rtlCol="0">
            <a:normAutofit fontScale="925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91440" marR="0" lvl="0" indent="-91440" algn="l" defTabSz="914400" rtl="0" eaLnBrk="1" fontAlgn="auto" latinLnBrk="0" hangingPunct="1">
              <a:lnSpc>
                <a:spcPct val="90000"/>
              </a:lnSpc>
              <a:spcBef>
                <a:spcPts val="1200"/>
              </a:spcBef>
              <a:spcAft>
                <a:spcPts val="200"/>
              </a:spcAft>
              <a:buClr>
                <a:srgbClr val="D12510"/>
              </a:buClr>
              <a:buSzPct val="100000"/>
              <a:buFont typeface="Wingdings" panose="05000000000000000000" pitchFamily="2" charset="2"/>
              <a:buChar char="q"/>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rPr>
              <a:t>Distance from Path of Typhoon</a:t>
            </a:r>
            <a:endParaRPr kumimoji="0" lang="en-PH"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endParaRPr>
          </a:p>
        </p:txBody>
      </p:sp>
      <p:sp>
        <p:nvSpPr>
          <p:cNvPr id="66" name="Content Placeholder 2">
            <a:extLst>
              <a:ext uri="{FF2B5EF4-FFF2-40B4-BE49-F238E27FC236}">
                <a16:creationId xmlns:a16="http://schemas.microsoft.com/office/drawing/2014/main" id="{7F162BCF-38F6-78ED-FCFB-1B6698B41C3E}"/>
              </a:ext>
            </a:extLst>
          </p:cNvPr>
          <p:cNvSpPr txBox="1">
            <a:spLocks/>
          </p:cNvSpPr>
          <p:nvPr/>
        </p:nvSpPr>
        <p:spPr>
          <a:xfrm>
            <a:off x="5403126" y="5235525"/>
            <a:ext cx="6341834" cy="122338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marR="0" lvl="0" indent="0" algn="l" defTabSz="914400" rtl="0" eaLnBrk="1" fontAlgn="auto" latinLnBrk="0" hangingPunct="1">
              <a:lnSpc>
                <a:spcPct val="90000"/>
              </a:lnSpc>
              <a:spcBef>
                <a:spcPts val="1200"/>
              </a:spcBef>
              <a:spcAft>
                <a:spcPts val="200"/>
              </a:spcAft>
              <a:buClr>
                <a:srgbClr val="D12510"/>
              </a:buClr>
              <a:buSzPct val="100000"/>
              <a:buFont typeface="Calibri" panose="020F0502020204030204" pitchFamily="34" charset="0"/>
              <a:buNone/>
              <a:tabLst/>
              <a:defRPr/>
            </a:pPr>
            <a:r>
              <a:rPr kumimoji="0" lang="en-US" sz="1600" b="1" i="0" u="none" strike="noStrike" kern="1200" cap="none" spc="0" normalizeH="0" baseline="0" noProof="0" dirty="0">
                <a:ln>
                  <a:noFill/>
                </a:ln>
                <a:solidFill>
                  <a:srgbClr val="D12510">
                    <a:lumMod val="75000"/>
                  </a:srgbClr>
                </a:solidFill>
                <a:effectLst/>
                <a:uLnTx/>
                <a:uFillTx/>
                <a:latin typeface="Century Schoolbook" panose="02040604050505020304"/>
                <a:ea typeface="+mn-ea"/>
                <a:cs typeface="+mn-cs"/>
              </a:rPr>
              <a:t>Converted Impact Layer </a:t>
            </a:r>
          </a:p>
          <a:p>
            <a:pPr marL="91440" marR="0" lvl="0" indent="-91440" algn="l" defTabSz="914400" rtl="0" eaLnBrk="1" fontAlgn="auto" latinLnBrk="0" hangingPunct="1">
              <a:lnSpc>
                <a:spcPct val="90000"/>
              </a:lnSpc>
              <a:spcBef>
                <a:spcPts val="1200"/>
              </a:spcBef>
              <a:spcAft>
                <a:spcPts val="200"/>
              </a:spcAft>
              <a:buClr>
                <a:srgbClr val="D12510"/>
              </a:buClr>
              <a:buSzPct val="100000"/>
              <a:buFont typeface="Arial" panose="020B0604020202020204" pitchFamily="34" charset="0"/>
              <a:buChar char="•"/>
              <a:tabLst/>
              <a:defRPr/>
            </a:pPr>
            <a:r>
              <a:rPr kumimoji="0" lang="en-US" sz="1600" b="1"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rPr>
              <a:t>This layer is a combination of all the data above, which was then normalized and categorized into Low Impact, Medium Impact and High Impact.</a:t>
            </a:r>
            <a:endParaRPr kumimoji="0" lang="en-PH" sz="1600" b="1"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endParaRPr>
          </a:p>
        </p:txBody>
      </p:sp>
    </p:spTree>
    <p:extLst>
      <p:ext uri="{BB962C8B-B14F-4D97-AF65-F5344CB8AC3E}">
        <p14:creationId xmlns:p14="http://schemas.microsoft.com/office/powerpoint/2010/main" val="313382757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311973C2-EB8B-452A-A698-4A252FD3AE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Schoolbook" panose="02040604050505020304"/>
              <a:ea typeface="+mn-ea"/>
              <a:cs typeface="+mn-cs"/>
            </a:endParaRPr>
          </a:p>
        </p:txBody>
      </p:sp>
      <p:sp useBgFill="1">
        <p:nvSpPr>
          <p:cNvPr id="34" name="Rectangle 33">
            <a:extLst>
              <a:ext uri="{FF2B5EF4-FFF2-40B4-BE49-F238E27FC236}">
                <a16:creationId xmlns:a16="http://schemas.microsoft.com/office/drawing/2014/main" id="{10162E77-11AD-44A7-84EC-40C59EEFBD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Schoolbook" panose="02040604050505020304"/>
              <a:ea typeface="+mn-ea"/>
              <a:cs typeface="+mn-cs"/>
            </a:endParaRPr>
          </a:p>
        </p:txBody>
      </p:sp>
      <p:sp>
        <p:nvSpPr>
          <p:cNvPr id="2" name="Title 1">
            <a:extLst>
              <a:ext uri="{FF2B5EF4-FFF2-40B4-BE49-F238E27FC236}">
                <a16:creationId xmlns:a16="http://schemas.microsoft.com/office/drawing/2014/main" id="{37C9B84B-D513-F9E3-5CB7-1FF4AF24AF1F}"/>
              </a:ext>
            </a:extLst>
          </p:cNvPr>
          <p:cNvSpPr>
            <a:spLocks noGrp="1"/>
          </p:cNvSpPr>
          <p:nvPr>
            <p:ph type="title"/>
          </p:nvPr>
        </p:nvSpPr>
        <p:spPr>
          <a:xfrm>
            <a:off x="5314695" y="634946"/>
            <a:ext cx="6235047" cy="1450757"/>
          </a:xfrm>
        </p:spPr>
        <p:txBody>
          <a:bodyPr>
            <a:normAutofit/>
          </a:bodyPr>
          <a:lstStyle/>
          <a:p>
            <a:r>
              <a:rPr lang="en-US" dirty="0"/>
              <a:t>Adaptive Capacity</a:t>
            </a:r>
            <a:endParaRPr lang="en-PH" dirty="0"/>
          </a:p>
        </p:txBody>
      </p:sp>
      <p:cxnSp>
        <p:nvCxnSpPr>
          <p:cNvPr id="36" name="Straight Connector 35">
            <a:extLst>
              <a:ext uri="{FF2B5EF4-FFF2-40B4-BE49-F238E27FC236}">
                <a16:creationId xmlns:a16="http://schemas.microsoft.com/office/drawing/2014/main" id="{5AB158E9-1B40-4CD6-95F0-95CA11DF7B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87617" y="2085703"/>
            <a:ext cx="6170686"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1A6FE889-F053-A24E-CFD8-A8492C715270}"/>
              </a:ext>
            </a:extLst>
          </p:cNvPr>
          <p:cNvSpPr>
            <a:spLocks noGrp="1"/>
          </p:cNvSpPr>
          <p:nvPr>
            <p:ph idx="1"/>
          </p:nvPr>
        </p:nvSpPr>
        <p:spPr>
          <a:xfrm>
            <a:off x="5287617" y="2198914"/>
            <a:ext cx="6262126" cy="727165"/>
          </a:xfrm>
        </p:spPr>
        <p:txBody>
          <a:bodyPr>
            <a:normAutofit/>
          </a:bodyPr>
          <a:lstStyle/>
          <a:p>
            <a:r>
              <a:rPr lang="en-US" dirty="0"/>
              <a:t>Here are the layers that are under the Adaptive Capacity factor of our analysis:</a:t>
            </a:r>
            <a:endParaRPr lang="en-PH" dirty="0"/>
          </a:p>
        </p:txBody>
      </p:sp>
      <p:sp>
        <p:nvSpPr>
          <p:cNvPr id="4" name="Footer Placeholder 3">
            <a:extLst>
              <a:ext uri="{FF2B5EF4-FFF2-40B4-BE49-F238E27FC236}">
                <a16:creationId xmlns:a16="http://schemas.microsoft.com/office/drawing/2014/main" id="{325A41A9-3C15-198B-8739-3184652F52E7}"/>
              </a:ext>
            </a:extLst>
          </p:cNvPr>
          <p:cNvSpPr>
            <a:spLocks noGrp="1"/>
          </p:cNvSpPr>
          <p:nvPr>
            <p:ph type="ftr" sz="quarter" idx="11"/>
          </p:nvPr>
        </p:nvSpPr>
        <p:spPr>
          <a:xfrm>
            <a:off x="5314696" y="6447526"/>
            <a:ext cx="3739340" cy="365125"/>
          </a:xfrm>
        </p:spPr>
        <p:txBody>
          <a:bodyPr>
            <a:normAutofit/>
          </a:bodyPr>
          <a:lstStyle/>
          <a:p>
            <a:pPr marL="0" marR="0" lvl="0" indent="0" algn="l" defTabSz="457200" rtl="0" eaLnBrk="1" fontAlgn="auto" latinLnBrk="0" hangingPunct="1">
              <a:lnSpc>
                <a:spcPct val="100000"/>
              </a:lnSpc>
              <a:spcBef>
                <a:spcPts val="0"/>
              </a:spcBef>
              <a:spcAft>
                <a:spcPts val="600"/>
              </a:spcAft>
              <a:buClrTx/>
              <a:buSzTx/>
              <a:buFontTx/>
              <a:buNone/>
              <a:tabLst/>
              <a:defRPr/>
            </a:pPr>
            <a:r>
              <a:rPr kumimoji="0" lang="en-PH" sz="900" b="0" i="0" u="none" strike="noStrike" kern="1200" cap="none" spc="0" normalizeH="0" baseline="0" noProof="0">
                <a:ln>
                  <a:noFill/>
                </a:ln>
                <a:solidFill>
                  <a:prstClr val="black">
                    <a:lumMod val="75000"/>
                    <a:lumOff val="25000"/>
                  </a:prstClr>
                </a:solidFill>
                <a:effectLst/>
                <a:uLnTx/>
                <a:uFillTx/>
                <a:latin typeface="Century Schoolbook" panose="02040604050505020304"/>
                <a:ea typeface="+mn-ea"/>
                <a:cs typeface="+mn-cs"/>
              </a:rPr>
              <a:t>Priority Areas for Reforestation</a:t>
            </a:r>
          </a:p>
        </p:txBody>
      </p:sp>
      <p:sp>
        <p:nvSpPr>
          <p:cNvPr id="5" name="Slide Number Placeholder 4">
            <a:extLst>
              <a:ext uri="{FF2B5EF4-FFF2-40B4-BE49-F238E27FC236}">
                <a16:creationId xmlns:a16="http://schemas.microsoft.com/office/drawing/2014/main" id="{A67EBD0A-10B0-B81B-173C-6C5C3FE17183}"/>
              </a:ext>
            </a:extLst>
          </p:cNvPr>
          <p:cNvSpPr>
            <a:spLocks noGrp="1"/>
          </p:cNvSpPr>
          <p:nvPr>
            <p:ph type="sldNum" sz="quarter" idx="12"/>
          </p:nvPr>
        </p:nvSpPr>
        <p:spPr>
          <a:xfrm>
            <a:off x="9900458" y="6459785"/>
            <a:ext cx="1312025" cy="365125"/>
          </a:xfrm>
        </p:spPr>
        <p:txBody>
          <a:bodyPr>
            <a:normAutofit/>
          </a:bodyPr>
          <a:lstStyle/>
          <a:p>
            <a:pPr marL="0" marR="0" lvl="0" indent="0" algn="r" defTabSz="457200" rtl="0" eaLnBrk="1" fontAlgn="auto" latinLnBrk="0" hangingPunct="1">
              <a:lnSpc>
                <a:spcPct val="100000"/>
              </a:lnSpc>
              <a:spcBef>
                <a:spcPts val="0"/>
              </a:spcBef>
              <a:spcAft>
                <a:spcPts val="600"/>
              </a:spcAft>
              <a:buClrTx/>
              <a:buSzTx/>
              <a:buFontTx/>
              <a:buNone/>
              <a:tabLst/>
              <a:defRPr/>
            </a:pPr>
            <a:fld id="{9F909BAD-3646-402D-AC30-3DBF86AA0FCB}" type="slidenum">
              <a:rPr kumimoji="0" lang="en-PH" sz="1050" b="0" i="0" u="none" strike="noStrike" kern="1200" cap="none" spc="0" normalizeH="0" baseline="0" noProof="0">
                <a:ln>
                  <a:noFill/>
                </a:ln>
                <a:solidFill>
                  <a:prstClr val="black">
                    <a:lumMod val="75000"/>
                    <a:lumOff val="25000"/>
                  </a:prstClr>
                </a:solidFill>
                <a:effectLst/>
                <a:uLnTx/>
                <a:uFillTx/>
                <a:latin typeface="Century Schoolbook" panose="02040604050505020304"/>
                <a:ea typeface="+mn-ea"/>
                <a:cs typeface="+mn-cs"/>
              </a:rPr>
              <a:pPr marL="0" marR="0" lvl="0" indent="0" algn="r" defTabSz="457200" rtl="0" eaLnBrk="1" fontAlgn="auto" latinLnBrk="0" hangingPunct="1">
                <a:lnSpc>
                  <a:spcPct val="100000"/>
                </a:lnSpc>
                <a:spcBef>
                  <a:spcPts val="0"/>
                </a:spcBef>
                <a:spcAft>
                  <a:spcPts val="600"/>
                </a:spcAft>
                <a:buClrTx/>
                <a:buSzTx/>
                <a:buFontTx/>
                <a:buNone/>
                <a:tabLst/>
                <a:defRPr/>
              </a:pPr>
              <a:t>19</a:t>
            </a:fld>
            <a:endParaRPr kumimoji="0" lang="en-PH" sz="1050" b="0" i="0" u="none" strike="noStrike" kern="1200" cap="none" spc="0" normalizeH="0" baseline="0" noProof="0">
              <a:ln>
                <a:noFill/>
              </a:ln>
              <a:solidFill>
                <a:prstClr val="black">
                  <a:lumMod val="75000"/>
                  <a:lumOff val="25000"/>
                </a:prstClr>
              </a:solidFill>
              <a:effectLst/>
              <a:uLnTx/>
              <a:uFillTx/>
              <a:latin typeface="Century Schoolbook" panose="02040604050505020304"/>
              <a:ea typeface="+mn-ea"/>
              <a:cs typeface="+mn-cs"/>
            </a:endParaRPr>
          </a:p>
        </p:txBody>
      </p:sp>
      <p:sp>
        <p:nvSpPr>
          <p:cNvPr id="31" name="Content Placeholder 2">
            <a:extLst>
              <a:ext uri="{FF2B5EF4-FFF2-40B4-BE49-F238E27FC236}">
                <a16:creationId xmlns:a16="http://schemas.microsoft.com/office/drawing/2014/main" id="{E4690C98-CE5F-2D69-6D5C-3EC738FA11A3}"/>
              </a:ext>
            </a:extLst>
          </p:cNvPr>
          <p:cNvSpPr txBox="1">
            <a:spLocks/>
          </p:cNvSpPr>
          <p:nvPr/>
        </p:nvSpPr>
        <p:spPr>
          <a:xfrm>
            <a:off x="5535980" y="2996194"/>
            <a:ext cx="3053743" cy="395462"/>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91440" marR="0" lvl="0" indent="-91440" algn="l" defTabSz="914400" rtl="0" eaLnBrk="1" fontAlgn="auto" latinLnBrk="0" hangingPunct="1">
              <a:lnSpc>
                <a:spcPct val="90000"/>
              </a:lnSpc>
              <a:spcBef>
                <a:spcPts val="1200"/>
              </a:spcBef>
              <a:spcAft>
                <a:spcPts val="200"/>
              </a:spcAft>
              <a:buClr>
                <a:srgbClr val="D12510"/>
              </a:buClr>
              <a:buSzPct val="100000"/>
              <a:buFont typeface="Wingdings" panose="05000000000000000000" pitchFamily="2" charset="2"/>
              <a:buChar char="q"/>
              <a:tabLst/>
              <a:defRPr/>
            </a:pPr>
            <a:r>
              <a:rPr kumimoji="0" lang="en-US" sz="1600" b="1"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rPr>
              <a:t>City / Municipality</a:t>
            </a:r>
            <a:endParaRPr kumimoji="0" lang="en-PH" sz="1600" b="1"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endParaRPr>
          </a:p>
        </p:txBody>
      </p:sp>
      <p:pic>
        <p:nvPicPr>
          <p:cNvPr id="7" name="Picture 6" descr="Map&#10;&#10;Description automatically generated">
            <a:extLst>
              <a:ext uri="{FF2B5EF4-FFF2-40B4-BE49-F238E27FC236}">
                <a16:creationId xmlns:a16="http://schemas.microsoft.com/office/drawing/2014/main" id="{F187C4B8-73E1-5D25-2752-A0BDE12AF6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5338800" cy="6858876"/>
          </a:xfrm>
          <a:prstGeom prst="rect">
            <a:avLst/>
          </a:prstGeom>
        </p:spPr>
      </p:pic>
    </p:spTree>
    <p:extLst>
      <p:ext uri="{BB962C8B-B14F-4D97-AF65-F5344CB8AC3E}">
        <p14:creationId xmlns:p14="http://schemas.microsoft.com/office/powerpoint/2010/main" val="3751552891"/>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2">
            <a:extLst>
              <a:ext uri="{FF2B5EF4-FFF2-40B4-BE49-F238E27FC236}">
                <a16:creationId xmlns:a16="http://schemas.microsoft.com/office/drawing/2014/main" id="{607DE2FC-41FE-6114-CA05-0BB4B1B0E1E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402" r="-100"/>
          <a:stretch/>
        </p:blipFill>
        <p:spPr bwMode="auto">
          <a:xfrm rot="5400000">
            <a:off x="3630962" y="-3630971"/>
            <a:ext cx="4930066" cy="12192009"/>
          </a:xfrm>
          <a:prstGeom prst="rect">
            <a:avLst/>
          </a:prstGeom>
          <a:noFill/>
          <a:extLst>
            <a:ext uri="{909E8E84-426E-40DD-AFC4-6F175D3DCCD1}">
              <a14:hiddenFill xmlns:a14="http://schemas.microsoft.com/office/drawing/2010/main">
                <a:solidFill>
                  <a:srgbClr val="FFFFFF"/>
                </a:solidFill>
              </a14:hiddenFill>
            </a:ext>
          </a:extLst>
        </p:spPr>
      </p:pic>
      <p:sp>
        <p:nvSpPr>
          <p:cNvPr id="6" name="Title 5">
            <a:extLst>
              <a:ext uri="{FF2B5EF4-FFF2-40B4-BE49-F238E27FC236}">
                <a16:creationId xmlns:a16="http://schemas.microsoft.com/office/drawing/2014/main" id="{8BD22D3B-672B-4115-9594-5C347CE1C20E}"/>
              </a:ext>
            </a:extLst>
          </p:cNvPr>
          <p:cNvSpPr>
            <a:spLocks noGrp="1"/>
          </p:cNvSpPr>
          <p:nvPr>
            <p:ph type="title"/>
          </p:nvPr>
        </p:nvSpPr>
        <p:spPr>
          <a:xfrm>
            <a:off x="1097280" y="5074920"/>
            <a:ext cx="10113264" cy="659275"/>
          </a:xfrm>
        </p:spPr>
        <p:txBody>
          <a:bodyPr/>
          <a:lstStyle/>
          <a:p>
            <a:pPr algn="ctr"/>
            <a:r>
              <a:rPr lang="en-PH" dirty="0">
                <a:solidFill>
                  <a:srgbClr val="39373D"/>
                </a:solidFill>
              </a:rPr>
              <a:t>Introduction</a:t>
            </a:r>
          </a:p>
        </p:txBody>
      </p:sp>
      <p:sp>
        <p:nvSpPr>
          <p:cNvPr id="8" name="Text Placeholder 7">
            <a:extLst>
              <a:ext uri="{FF2B5EF4-FFF2-40B4-BE49-F238E27FC236}">
                <a16:creationId xmlns:a16="http://schemas.microsoft.com/office/drawing/2014/main" id="{BEDDECE0-6583-4CF9-ACF3-6D42CE8DCA18}"/>
              </a:ext>
            </a:extLst>
          </p:cNvPr>
          <p:cNvSpPr>
            <a:spLocks noGrp="1"/>
          </p:cNvSpPr>
          <p:nvPr>
            <p:ph type="body" sz="half" idx="2"/>
          </p:nvPr>
        </p:nvSpPr>
        <p:spPr>
          <a:xfrm>
            <a:off x="0" y="5842107"/>
            <a:ext cx="12192000" cy="659275"/>
          </a:xfrm>
        </p:spPr>
        <p:txBody>
          <a:bodyPr>
            <a:normAutofit/>
          </a:bodyPr>
          <a:lstStyle/>
          <a:p>
            <a:pPr algn="ctr"/>
            <a:r>
              <a:rPr lang="en-US" dirty="0">
                <a:solidFill>
                  <a:srgbClr val="39373D"/>
                </a:solidFill>
              </a:rPr>
              <a:t>On 16 December 2021, Typhoon Rai (local name Odette) brought torrential rains, violent winds, landslides, and storm surges in the provinces of Surigao del Norte and </a:t>
            </a:r>
            <a:r>
              <a:rPr lang="en-US" dirty="0" err="1">
                <a:solidFill>
                  <a:srgbClr val="39373D"/>
                </a:solidFill>
              </a:rPr>
              <a:t>Dinagat</a:t>
            </a:r>
            <a:r>
              <a:rPr lang="en-US" dirty="0">
                <a:solidFill>
                  <a:srgbClr val="39373D"/>
                </a:solidFill>
              </a:rPr>
              <a:t> Islands in Mindanao, in five provinces of Visayas, and in the island of Palawan in Luzon before it exited the Philippine area of responsibility on 17 December. –UNHCR</a:t>
            </a:r>
          </a:p>
        </p:txBody>
      </p:sp>
      <p:sp>
        <p:nvSpPr>
          <p:cNvPr id="4" name="Footer Placeholder 3">
            <a:extLst>
              <a:ext uri="{FF2B5EF4-FFF2-40B4-BE49-F238E27FC236}">
                <a16:creationId xmlns:a16="http://schemas.microsoft.com/office/drawing/2014/main" id="{789A709D-5521-45D8-A00D-1D972A5579AA}"/>
              </a:ext>
            </a:extLst>
          </p:cNvPr>
          <p:cNvSpPr>
            <a:spLocks noGrp="1"/>
          </p:cNvSpPr>
          <p:nvPr>
            <p:ph type="ftr" sz="quarter" idx="11"/>
          </p:nvPr>
        </p:nvSpPr>
        <p:spPr/>
        <p:txBody>
          <a:bodyPr/>
          <a:lstStyle/>
          <a:p>
            <a:r>
              <a:rPr lang="en-PH" dirty="0">
                <a:solidFill>
                  <a:srgbClr val="39373D"/>
                </a:solidFill>
              </a:rPr>
              <a:t>Priority Areas for Reforestation</a:t>
            </a:r>
          </a:p>
        </p:txBody>
      </p:sp>
      <p:sp>
        <p:nvSpPr>
          <p:cNvPr id="5" name="Slide Number Placeholder 4">
            <a:extLst>
              <a:ext uri="{FF2B5EF4-FFF2-40B4-BE49-F238E27FC236}">
                <a16:creationId xmlns:a16="http://schemas.microsoft.com/office/drawing/2014/main" id="{EBC23BBE-2FD4-48CE-A70B-AE76360C4F88}"/>
              </a:ext>
            </a:extLst>
          </p:cNvPr>
          <p:cNvSpPr>
            <a:spLocks noGrp="1"/>
          </p:cNvSpPr>
          <p:nvPr>
            <p:ph type="sldNum" sz="quarter" idx="12"/>
          </p:nvPr>
        </p:nvSpPr>
        <p:spPr/>
        <p:txBody>
          <a:bodyPr/>
          <a:lstStyle/>
          <a:p>
            <a:fld id="{9F909BAD-3646-402D-AC30-3DBF86AA0FCB}" type="slidenum">
              <a:rPr lang="en-PH" smtClean="0"/>
              <a:t>2</a:t>
            </a:fld>
            <a:endParaRPr lang="en-PH"/>
          </a:p>
        </p:txBody>
      </p:sp>
      <p:sp>
        <p:nvSpPr>
          <p:cNvPr id="12" name="TextBox 11">
            <a:extLst>
              <a:ext uri="{FF2B5EF4-FFF2-40B4-BE49-F238E27FC236}">
                <a16:creationId xmlns:a16="http://schemas.microsoft.com/office/drawing/2014/main" id="{71FA557B-C50C-4D78-86BC-9F79A77AD305}"/>
              </a:ext>
            </a:extLst>
          </p:cNvPr>
          <p:cNvSpPr txBox="1"/>
          <p:nvPr/>
        </p:nvSpPr>
        <p:spPr>
          <a:xfrm>
            <a:off x="0" y="4643455"/>
            <a:ext cx="6096000" cy="246221"/>
          </a:xfrm>
          <a:prstGeom prst="rect">
            <a:avLst/>
          </a:prstGeom>
          <a:noFill/>
        </p:spPr>
        <p:txBody>
          <a:bodyPr wrap="square">
            <a:spAutoFit/>
          </a:bodyPr>
          <a:lstStyle/>
          <a:p>
            <a:r>
              <a:rPr lang="en-PH" sz="1000" b="0" i="0" u="none" strike="noStrike" dirty="0">
                <a:solidFill>
                  <a:schemeClr val="tx2"/>
                </a:solidFill>
                <a:effectLst/>
                <a:latin typeface="-apple-system"/>
                <a:hlinkClick r:id="rId4">
                  <a:extLst>
                    <a:ext uri="{A12FA001-AC4F-418D-AE19-62706E023703}">
                      <ahyp:hlinkClr xmlns:ahyp="http://schemas.microsoft.com/office/drawing/2018/hyperlinkcolor" val="tx"/>
                    </a:ext>
                  </a:extLst>
                </a:hlinkClick>
              </a:rPr>
              <a:t>Viviana </a:t>
            </a:r>
            <a:r>
              <a:rPr lang="en-PH" sz="1000" b="0" i="0" u="none" strike="noStrike" dirty="0" err="1">
                <a:solidFill>
                  <a:schemeClr val="tx2"/>
                </a:solidFill>
                <a:effectLst/>
                <a:latin typeface="-apple-system"/>
                <a:hlinkClick r:id="rId4">
                  <a:extLst>
                    <a:ext uri="{A12FA001-AC4F-418D-AE19-62706E023703}">
                      <ahyp:hlinkClr xmlns:ahyp="http://schemas.microsoft.com/office/drawing/2018/hyperlinkcolor" val="tx"/>
                    </a:ext>
                  </a:extLst>
                </a:hlinkClick>
              </a:rPr>
              <a:t>Rishe</a:t>
            </a:r>
            <a:r>
              <a:rPr lang="en-PH" sz="1000" b="0" i="0" u="none" strike="noStrike" dirty="0">
                <a:solidFill>
                  <a:schemeClr val="tx2"/>
                </a:solidFill>
                <a:effectLst/>
                <a:latin typeface="-apple-system"/>
              </a:rPr>
              <a:t> (August 9, 2018)</a:t>
            </a:r>
          </a:p>
        </p:txBody>
      </p:sp>
      <p:pic>
        <p:nvPicPr>
          <p:cNvPr id="14" name="Picture Placeholder 13" descr="A picture containing sky, outdoor&#10;&#10;Description automatically generated">
            <a:extLst>
              <a:ext uri="{FF2B5EF4-FFF2-40B4-BE49-F238E27FC236}">
                <a16:creationId xmlns:a16="http://schemas.microsoft.com/office/drawing/2014/main" id="{F2BE1BD7-1369-33C7-B485-65D86F2EEE03}"/>
              </a:ext>
            </a:extLst>
          </p:cNvPr>
          <p:cNvPicPr>
            <a:picLocks noGrp="1" noChangeAspect="1"/>
          </p:cNvPicPr>
          <p:nvPr>
            <p:ph type="pic" idx="1"/>
          </p:nvPr>
        </p:nvPicPr>
        <p:blipFill rotWithShape="1">
          <a:blip r:embed="rId5">
            <a:duotone>
              <a:prstClr val="black"/>
              <a:schemeClr val="tx2">
                <a:tint val="45000"/>
                <a:satMod val="400000"/>
              </a:schemeClr>
            </a:duotone>
            <a:extLst>
              <a:ext uri="{28A0092B-C50C-407E-A947-70E740481C1C}">
                <a14:useLocalDpi xmlns:a14="http://schemas.microsoft.com/office/drawing/2010/main" val="0"/>
              </a:ext>
            </a:extLst>
          </a:blip>
          <a:srcRect t="41508" b="28258"/>
          <a:stretch/>
        </p:blipFill>
        <p:spPr>
          <a:xfrm>
            <a:off x="0" y="0"/>
            <a:ext cx="12191985" cy="4915076"/>
          </a:xfrm>
        </p:spPr>
      </p:pic>
      <p:sp>
        <p:nvSpPr>
          <p:cNvPr id="16" name="TextBox 15">
            <a:extLst>
              <a:ext uri="{FF2B5EF4-FFF2-40B4-BE49-F238E27FC236}">
                <a16:creationId xmlns:a16="http://schemas.microsoft.com/office/drawing/2014/main" id="{216819D8-FF00-AF5D-F3E4-4DC695E6F76A}"/>
              </a:ext>
            </a:extLst>
          </p:cNvPr>
          <p:cNvSpPr txBox="1"/>
          <p:nvPr/>
        </p:nvSpPr>
        <p:spPr>
          <a:xfrm>
            <a:off x="-8" y="4682108"/>
            <a:ext cx="6096000" cy="246221"/>
          </a:xfrm>
          <a:prstGeom prst="rect">
            <a:avLst/>
          </a:prstGeom>
          <a:noFill/>
        </p:spPr>
        <p:txBody>
          <a:bodyPr wrap="square">
            <a:spAutoFit/>
          </a:bodyPr>
          <a:lstStyle/>
          <a:p>
            <a:r>
              <a:rPr lang="en-PH" sz="1000" b="0" i="0" u="none" strike="noStrike" dirty="0">
                <a:solidFill>
                  <a:srgbClr val="39373D"/>
                </a:solidFill>
                <a:effectLst/>
                <a:latin typeface="-apple-system"/>
              </a:rPr>
              <a:t>Mark Cabanlit (2021)</a:t>
            </a:r>
          </a:p>
        </p:txBody>
      </p:sp>
    </p:spTree>
    <p:extLst>
      <p:ext uri="{BB962C8B-B14F-4D97-AF65-F5344CB8AC3E}">
        <p14:creationId xmlns:p14="http://schemas.microsoft.com/office/powerpoint/2010/main" val="8336038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randombar(horizontal)">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311973C2-EB8B-452A-A698-4A252FD3AE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Schoolbook" panose="02040604050505020304"/>
              <a:ea typeface="+mn-ea"/>
              <a:cs typeface="+mn-cs"/>
            </a:endParaRPr>
          </a:p>
        </p:txBody>
      </p:sp>
      <p:sp useBgFill="1">
        <p:nvSpPr>
          <p:cNvPr id="34" name="Rectangle 33">
            <a:extLst>
              <a:ext uri="{FF2B5EF4-FFF2-40B4-BE49-F238E27FC236}">
                <a16:creationId xmlns:a16="http://schemas.microsoft.com/office/drawing/2014/main" id="{10162E77-11AD-44A7-84EC-40C59EEFBD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Schoolbook" panose="02040604050505020304"/>
              <a:ea typeface="+mn-ea"/>
              <a:cs typeface="+mn-cs"/>
            </a:endParaRPr>
          </a:p>
        </p:txBody>
      </p:sp>
      <p:sp>
        <p:nvSpPr>
          <p:cNvPr id="2" name="Title 1">
            <a:extLst>
              <a:ext uri="{FF2B5EF4-FFF2-40B4-BE49-F238E27FC236}">
                <a16:creationId xmlns:a16="http://schemas.microsoft.com/office/drawing/2014/main" id="{37C9B84B-D513-F9E3-5CB7-1FF4AF24AF1F}"/>
              </a:ext>
            </a:extLst>
          </p:cNvPr>
          <p:cNvSpPr>
            <a:spLocks noGrp="1"/>
          </p:cNvSpPr>
          <p:nvPr>
            <p:ph type="title"/>
          </p:nvPr>
        </p:nvSpPr>
        <p:spPr>
          <a:xfrm>
            <a:off x="5314695" y="634946"/>
            <a:ext cx="6235047" cy="1450757"/>
          </a:xfrm>
        </p:spPr>
        <p:txBody>
          <a:bodyPr>
            <a:normAutofit/>
          </a:bodyPr>
          <a:lstStyle/>
          <a:p>
            <a:r>
              <a:rPr lang="en-US" dirty="0"/>
              <a:t>Adaptive Capacity</a:t>
            </a:r>
            <a:endParaRPr lang="en-PH" dirty="0"/>
          </a:p>
        </p:txBody>
      </p:sp>
      <p:cxnSp>
        <p:nvCxnSpPr>
          <p:cNvPr id="36" name="Straight Connector 35">
            <a:extLst>
              <a:ext uri="{FF2B5EF4-FFF2-40B4-BE49-F238E27FC236}">
                <a16:creationId xmlns:a16="http://schemas.microsoft.com/office/drawing/2014/main" id="{5AB158E9-1B40-4CD6-95F0-95CA11DF7B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87617" y="2085703"/>
            <a:ext cx="6170686"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1A6FE889-F053-A24E-CFD8-A8492C715270}"/>
              </a:ext>
            </a:extLst>
          </p:cNvPr>
          <p:cNvSpPr>
            <a:spLocks noGrp="1"/>
          </p:cNvSpPr>
          <p:nvPr>
            <p:ph idx="1"/>
          </p:nvPr>
        </p:nvSpPr>
        <p:spPr>
          <a:xfrm>
            <a:off x="5287617" y="2198914"/>
            <a:ext cx="6262126" cy="727165"/>
          </a:xfrm>
        </p:spPr>
        <p:txBody>
          <a:bodyPr>
            <a:normAutofit/>
          </a:bodyPr>
          <a:lstStyle/>
          <a:p>
            <a:r>
              <a:rPr lang="en-US" dirty="0"/>
              <a:t>Here are the layers that are under the Adaptive Capacity factor of our analysis:</a:t>
            </a:r>
            <a:endParaRPr lang="en-PH" dirty="0"/>
          </a:p>
        </p:txBody>
      </p:sp>
      <p:sp>
        <p:nvSpPr>
          <p:cNvPr id="4" name="Footer Placeholder 3">
            <a:extLst>
              <a:ext uri="{FF2B5EF4-FFF2-40B4-BE49-F238E27FC236}">
                <a16:creationId xmlns:a16="http://schemas.microsoft.com/office/drawing/2014/main" id="{325A41A9-3C15-198B-8739-3184652F52E7}"/>
              </a:ext>
            </a:extLst>
          </p:cNvPr>
          <p:cNvSpPr>
            <a:spLocks noGrp="1"/>
          </p:cNvSpPr>
          <p:nvPr>
            <p:ph type="ftr" sz="quarter" idx="11"/>
          </p:nvPr>
        </p:nvSpPr>
        <p:spPr>
          <a:xfrm>
            <a:off x="5314696" y="6447526"/>
            <a:ext cx="3739340" cy="365125"/>
          </a:xfrm>
        </p:spPr>
        <p:txBody>
          <a:bodyPr>
            <a:normAutofit/>
          </a:bodyPr>
          <a:lstStyle/>
          <a:p>
            <a:pPr marL="0" marR="0" lvl="0" indent="0" algn="l" defTabSz="457200" rtl="0" eaLnBrk="1" fontAlgn="auto" latinLnBrk="0" hangingPunct="1">
              <a:lnSpc>
                <a:spcPct val="100000"/>
              </a:lnSpc>
              <a:spcBef>
                <a:spcPts val="0"/>
              </a:spcBef>
              <a:spcAft>
                <a:spcPts val="600"/>
              </a:spcAft>
              <a:buClrTx/>
              <a:buSzTx/>
              <a:buFontTx/>
              <a:buNone/>
              <a:tabLst/>
              <a:defRPr/>
            </a:pPr>
            <a:r>
              <a:rPr kumimoji="0" lang="en-PH" sz="900" b="0" i="0" u="none" strike="noStrike" kern="1200" cap="none" spc="0" normalizeH="0" baseline="0" noProof="0">
                <a:ln>
                  <a:noFill/>
                </a:ln>
                <a:solidFill>
                  <a:prstClr val="black">
                    <a:lumMod val="75000"/>
                    <a:lumOff val="25000"/>
                  </a:prstClr>
                </a:solidFill>
                <a:effectLst/>
                <a:uLnTx/>
                <a:uFillTx/>
                <a:latin typeface="Century Schoolbook" panose="02040604050505020304"/>
                <a:ea typeface="+mn-ea"/>
                <a:cs typeface="+mn-cs"/>
              </a:rPr>
              <a:t>Priority Areas for Reforestation</a:t>
            </a:r>
          </a:p>
        </p:txBody>
      </p:sp>
      <p:sp>
        <p:nvSpPr>
          <p:cNvPr id="5" name="Slide Number Placeholder 4">
            <a:extLst>
              <a:ext uri="{FF2B5EF4-FFF2-40B4-BE49-F238E27FC236}">
                <a16:creationId xmlns:a16="http://schemas.microsoft.com/office/drawing/2014/main" id="{A67EBD0A-10B0-B81B-173C-6C5C3FE17183}"/>
              </a:ext>
            </a:extLst>
          </p:cNvPr>
          <p:cNvSpPr>
            <a:spLocks noGrp="1"/>
          </p:cNvSpPr>
          <p:nvPr>
            <p:ph type="sldNum" sz="quarter" idx="12"/>
          </p:nvPr>
        </p:nvSpPr>
        <p:spPr>
          <a:xfrm>
            <a:off x="9900458" y="6459785"/>
            <a:ext cx="1312025" cy="365125"/>
          </a:xfrm>
        </p:spPr>
        <p:txBody>
          <a:bodyPr>
            <a:normAutofit/>
          </a:bodyPr>
          <a:lstStyle/>
          <a:p>
            <a:pPr marL="0" marR="0" lvl="0" indent="0" algn="r" defTabSz="457200" rtl="0" eaLnBrk="1" fontAlgn="auto" latinLnBrk="0" hangingPunct="1">
              <a:lnSpc>
                <a:spcPct val="100000"/>
              </a:lnSpc>
              <a:spcBef>
                <a:spcPts val="0"/>
              </a:spcBef>
              <a:spcAft>
                <a:spcPts val="600"/>
              </a:spcAft>
              <a:buClrTx/>
              <a:buSzTx/>
              <a:buFontTx/>
              <a:buNone/>
              <a:tabLst/>
              <a:defRPr/>
            </a:pPr>
            <a:fld id="{9F909BAD-3646-402D-AC30-3DBF86AA0FCB}" type="slidenum">
              <a:rPr kumimoji="0" lang="en-PH" sz="1050" b="0" i="0" u="none" strike="noStrike" kern="1200" cap="none" spc="0" normalizeH="0" baseline="0" noProof="0">
                <a:ln>
                  <a:noFill/>
                </a:ln>
                <a:solidFill>
                  <a:prstClr val="black">
                    <a:lumMod val="75000"/>
                    <a:lumOff val="25000"/>
                  </a:prstClr>
                </a:solidFill>
                <a:effectLst/>
                <a:uLnTx/>
                <a:uFillTx/>
                <a:latin typeface="Century Schoolbook" panose="02040604050505020304"/>
                <a:ea typeface="+mn-ea"/>
                <a:cs typeface="+mn-cs"/>
              </a:rPr>
              <a:pPr marL="0" marR="0" lvl="0" indent="0" algn="r" defTabSz="457200" rtl="0" eaLnBrk="1" fontAlgn="auto" latinLnBrk="0" hangingPunct="1">
                <a:lnSpc>
                  <a:spcPct val="100000"/>
                </a:lnSpc>
                <a:spcBef>
                  <a:spcPts val="0"/>
                </a:spcBef>
                <a:spcAft>
                  <a:spcPts val="600"/>
                </a:spcAft>
                <a:buClrTx/>
                <a:buSzTx/>
                <a:buFontTx/>
                <a:buNone/>
                <a:tabLst/>
                <a:defRPr/>
              </a:pPr>
              <a:t>20</a:t>
            </a:fld>
            <a:endParaRPr kumimoji="0" lang="en-PH" sz="1050" b="0" i="0" u="none" strike="noStrike" kern="1200" cap="none" spc="0" normalizeH="0" baseline="0" noProof="0">
              <a:ln>
                <a:noFill/>
              </a:ln>
              <a:solidFill>
                <a:prstClr val="black">
                  <a:lumMod val="75000"/>
                  <a:lumOff val="25000"/>
                </a:prstClr>
              </a:solidFill>
              <a:effectLst/>
              <a:uLnTx/>
              <a:uFillTx/>
              <a:latin typeface="Century Schoolbook" panose="02040604050505020304"/>
              <a:ea typeface="+mn-ea"/>
              <a:cs typeface="+mn-cs"/>
            </a:endParaRPr>
          </a:p>
        </p:txBody>
      </p:sp>
      <p:sp>
        <p:nvSpPr>
          <p:cNvPr id="31" name="Content Placeholder 2">
            <a:extLst>
              <a:ext uri="{FF2B5EF4-FFF2-40B4-BE49-F238E27FC236}">
                <a16:creationId xmlns:a16="http://schemas.microsoft.com/office/drawing/2014/main" id="{E4690C98-CE5F-2D69-6D5C-3EC738FA11A3}"/>
              </a:ext>
            </a:extLst>
          </p:cNvPr>
          <p:cNvSpPr txBox="1">
            <a:spLocks/>
          </p:cNvSpPr>
          <p:nvPr/>
        </p:nvSpPr>
        <p:spPr>
          <a:xfrm>
            <a:off x="5535980" y="2996194"/>
            <a:ext cx="3053743" cy="395462"/>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91440" marR="0" lvl="0" indent="-91440" algn="l" defTabSz="914400" rtl="0" eaLnBrk="1" fontAlgn="auto" latinLnBrk="0" hangingPunct="1">
              <a:lnSpc>
                <a:spcPct val="90000"/>
              </a:lnSpc>
              <a:spcBef>
                <a:spcPts val="1200"/>
              </a:spcBef>
              <a:spcAft>
                <a:spcPts val="200"/>
              </a:spcAft>
              <a:buClr>
                <a:srgbClr val="D12510"/>
              </a:buClr>
              <a:buSzPct val="100000"/>
              <a:buFont typeface="Wingdings" panose="05000000000000000000" pitchFamily="2" charset="2"/>
              <a:buChar char="q"/>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rPr>
              <a:t>City / Municipality</a:t>
            </a:r>
            <a:endParaRPr kumimoji="0" lang="en-PH"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endParaRPr>
          </a:p>
        </p:txBody>
      </p:sp>
      <p:sp>
        <p:nvSpPr>
          <p:cNvPr id="33" name="Content Placeholder 2">
            <a:extLst>
              <a:ext uri="{FF2B5EF4-FFF2-40B4-BE49-F238E27FC236}">
                <a16:creationId xmlns:a16="http://schemas.microsoft.com/office/drawing/2014/main" id="{AC48512D-7D6A-D98B-3B4E-176424684019}"/>
              </a:ext>
            </a:extLst>
          </p:cNvPr>
          <p:cNvSpPr txBox="1">
            <a:spLocks/>
          </p:cNvSpPr>
          <p:nvPr/>
        </p:nvSpPr>
        <p:spPr>
          <a:xfrm>
            <a:off x="5535980" y="3392435"/>
            <a:ext cx="3053743" cy="395462"/>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91440" marR="0" lvl="0" indent="-91440" algn="l" defTabSz="914400" rtl="0" eaLnBrk="1" fontAlgn="auto" latinLnBrk="0" hangingPunct="1">
              <a:lnSpc>
                <a:spcPct val="90000"/>
              </a:lnSpc>
              <a:spcBef>
                <a:spcPts val="1200"/>
              </a:spcBef>
              <a:spcAft>
                <a:spcPts val="200"/>
              </a:spcAft>
              <a:buClr>
                <a:srgbClr val="D12510"/>
              </a:buClr>
              <a:buSzPct val="100000"/>
              <a:buFont typeface="Wingdings" panose="05000000000000000000" pitchFamily="2" charset="2"/>
              <a:buChar char="q"/>
              <a:tabLst/>
              <a:defRPr/>
            </a:pPr>
            <a:r>
              <a:rPr kumimoji="0" lang="en-US" sz="1600" b="1"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rPr>
              <a:t>Regional GDP</a:t>
            </a:r>
            <a:endParaRPr kumimoji="0" lang="en-PH" sz="1600" b="1"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endParaRPr>
          </a:p>
        </p:txBody>
      </p:sp>
      <p:pic>
        <p:nvPicPr>
          <p:cNvPr id="9" name="Picture 8" descr="Map&#10;&#10;Description automatically generated">
            <a:extLst>
              <a:ext uri="{FF2B5EF4-FFF2-40B4-BE49-F238E27FC236}">
                <a16:creationId xmlns:a16="http://schemas.microsoft.com/office/drawing/2014/main" id="{987497D3-53E8-F073-EC2D-4684348535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5338800" cy="6858876"/>
          </a:xfrm>
          <a:prstGeom prst="rect">
            <a:avLst/>
          </a:prstGeom>
        </p:spPr>
      </p:pic>
    </p:spTree>
    <p:extLst>
      <p:ext uri="{BB962C8B-B14F-4D97-AF65-F5344CB8AC3E}">
        <p14:creationId xmlns:p14="http://schemas.microsoft.com/office/powerpoint/2010/main" val="316721656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311973C2-EB8B-452A-A698-4A252FD3AE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Schoolbook" panose="02040604050505020304"/>
              <a:ea typeface="+mn-ea"/>
              <a:cs typeface="+mn-cs"/>
            </a:endParaRPr>
          </a:p>
        </p:txBody>
      </p:sp>
      <p:sp useBgFill="1">
        <p:nvSpPr>
          <p:cNvPr id="34" name="Rectangle 33">
            <a:extLst>
              <a:ext uri="{FF2B5EF4-FFF2-40B4-BE49-F238E27FC236}">
                <a16:creationId xmlns:a16="http://schemas.microsoft.com/office/drawing/2014/main" id="{10162E77-11AD-44A7-84EC-40C59EEFBD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Schoolbook" panose="02040604050505020304"/>
              <a:ea typeface="+mn-ea"/>
              <a:cs typeface="+mn-cs"/>
            </a:endParaRPr>
          </a:p>
        </p:txBody>
      </p:sp>
      <p:sp>
        <p:nvSpPr>
          <p:cNvPr id="2" name="Title 1">
            <a:extLst>
              <a:ext uri="{FF2B5EF4-FFF2-40B4-BE49-F238E27FC236}">
                <a16:creationId xmlns:a16="http://schemas.microsoft.com/office/drawing/2014/main" id="{37C9B84B-D513-F9E3-5CB7-1FF4AF24AF1F}"/>
              </a:ext>
            </a:extLst>
          </p:cNvPr>
          <p:cNvSpPr>
            <a:spLocks noGrp="1"/>
          </p:cNvSpPr>
          <p:nvPr>
            <p:ph type="title"/>
          </p:nvPr>
        </p:nvSpPr>
        <p:spPr>
          <a:xfrm>
            <a:off x="5314695" y="634946"/>
            <a:ext cx="6235047" cy="1450757"/>
          </a:xfrm>
        </p:spPr>
        <p:txBody>
          <a:bodyPr>
            <a:normAutofit/>
          </a:bodyPr>
          <a:lstStyle/>
          <a:p>
            <a:r>
              <a:rPr lang="en-US" dirty="0"/>
              <a:t>Adaptive Capacity</a:t>
            </a:r>
            <a:endParaRPr lang="en-PH" dirty="0"/>
          </a:p>
        </p:txBody>
      </p:sp>
      <p:cxnSp>
        <p:nvCxnSpPr>
          <p:cNvPr id="36" name="Straight Connector 35">
            <a:extLst>
              <a:ext uri="{FF2B5EF4-FFF2-40B4-BE49-F238E27FC236}">
                <a16:creationId xmlns:a16="http://schemas.microsoft.com/office/drawing/2014/main" id="{5AB158E9-1B40-4CD6-95F0-95CA11DF7B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87617" y="2085703"/>
            <a:ext cx="6170686"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1A6FE889-F053-A24E-CFD8-A8492C715270}"/>
              </a:ext>
            </a:extLst>
          </p:cNvPr>
          <p:cNvSpPr>
            <a:spLocks noGrp="1"/>
          </p:cNvSpPr>
          <p:nvPr>
            <p:ph idx="1"/>
          </p:nvPr>
        </p:nvSpPr>
        <p:spPr>
          <a:xfrm>
            <a:off x="5287617" y="2198914"/>
            <a:ext cx="6262126" cy="727165"/>
          </a:xfrm>
        </p:spPr>
        <p:txBody>
          <a:bodyPr>
            <a:normAutofit/>
          </a:bodyPr>
          <a:lstStyle/>
          <a:p>
            <a:r>
              <a:rPr lang="en-US" dirty="0"/>
              <a:t>Here are the layers that are under the Adaptive Capacity factor of our analysis:</a:t>
            </a:r>
            <a:endParaRPr lang="en-PH" dirty="0"/>
          </a:p>
        </p:txBody>
      </p:sp>
      <p:sp>
        <p:nvSpPr>
          <p:cNvPr id="4" name="Footer Placeholder 3">
            <a:extLst>
              <a:ext uri="{FF2B5EF4-FFF2-40B4-BE49-F238E27FC236}">
                <a16:creationId xmlns:a16="http://schemas.microsoft.com/office/drawing/2014/main" id="{325A41A9-3C15-198B-8739-3184652F52E7}"/>
              </a:ext>
            </a:extLst>
          </p:cNvPr>
          <p:cNvSpPr>
            <a:spLocks noGrp="1"/>
          </p:cNvSpPr>
          <p:nvPr>
            <p:ph type="ftr" sz="quarter" idx="11"/>
          </p:nvPr>
        </p:nvSpPr>
        <p:spPr>
          <a:xfrm>
            <a:off x="5314696" y="6447526"/>
            <a:ext cx="3739340" cy="365125"/>
          </a:xfrm>
        </p:spPr>
        <p:txBody>
          <a:bodyPr>
            <a:normAutofit/>
          </a:bodyPr>
          <a:lstStyle/>
          <a:p>
            <a:pPr marL="0" marR="0" lvl="0" indent="0" algn="l" defTabSz="457200" rtl="0" eaLnBrk="1" fontAlgn="auto" latinLnBrk="0" hangingPunct="1">
              <a:lnSpc>
                <a:spcPct val="100000"/>
              </a:lnSpc>
              <a:spcBef>
                <a:spcPts val="0"/>
              </a:spcBef>
              <a:spcAft>
                <a:spcPts val="600"/>
              </a:spcAft>
              <a:buClrTx/>
              <a:buSzTx/>
              <a:buFontTx/>
              <a:buNone/>
              <a:tabLst/>
              <a:defRPr/>
            </a:pPr>
            <a:r>
              <a:rPr kumimoji="0" lang="en-PH" sz="900" b="0" i="0" u="none" strike="noStrike" kern="1200" cap="none" spc="0" normalizeH="0" baseline="0" noProof="0">
                <a:ln>
                  <a:noFill/>
                </a:ln>
                <a:solidFill>
                  <a:prstClr val="black">
                    <a:lumMod val="75000"/>
                    <a:lumOff val="25000"/>
                  </a:prstClr>
                </a:solidFill>
                <a:effectLst/>
                <a:uLnTx/>
                <a:uFillTx/>
                <a:latin typeface="Century Schoolbook" panose="02040604050505020304"/>
                <a:ea typeface="+mn-ea"/>
                <a:cs typeface="+mn-cs"/>
              </a:rPr>
              <a:t>Priority Areas for Reforestation</a:t>
            </a:r>
          </a:p>
        </p:txBody>
      </p:sp>
      <p:sp>
        <p:nvSpPr>
          <p:cNvPr id="5" name="Slide Number Placeholder 4">
            <a:extLst>
              <a:ext uri="{FF2B5EF4-FFF2-40B4-BE49-F238E27FC236}">
                <a16:creationId xmlns:a16="http://schemas.microsoft.com/office/drawing/2014/main" id="{A67EBD0A-10B0-B81B-173C-6C5C3FE17183}"/>
              </a:ext>
            </a:extLst>
          </p:cNvPr>
          <p:cNvSpPr>
            <a:spLocks noGrp="1"/>
          </p:cNvSpPr>
          <p:nvPr>
            <p:ph type="sldNum" sz="quarter" idx="12"/>
          </p:nvPr>
        </p:nvSpPr>
        <p:spPr>
          <a:xfrm>
            <a:off x="9900458" y="6459785"/>
            <a:ext cx="1312025" cy="365125"/>
          </a:xfrm>
        </p:spPr>
        <p:txBody>
          <a:bodyPr>
            <a:normAutofit/>
          </a:bodyPr>
          <a:lstStyle/>
          <a:p>
            <a:pPr marL="0" marR="0" lvl="0" indent="0" algn="r" defTabSz="457200" rtl="0" eaLnBrk="1" fontAlgn="auto" latinLnBrk="0" hangingPunct="1">
              <a:lnSpc>
                <a:spcPct val="100000"/>
              </a:lnSpc>
              <a:spcBef>
                <a:spcPts val="0"/>
              </a:spcBef>
              <a:spcAft>
                <a:spcPts val="600"/>
              </a:spcAft>
              <a:buClrTx/>
              <a:buSzTx/>
              <a:buFontTx/>
              <a:buNone/>
              <a:tabLst/>
              <a:defRPr/>
            </a:pPr>
            <a:fld id="{9F909BAD-3646-402D-AC30-3DBF86AA0FCB}" type="slidenum">
              <a:rPr kumimoji="0" lang="en-PH" sz="1050" b="0" i="0" u="none" strike="noStrike" kern="1200" cap="none" spc="0" normalizeH="0" baseline="0" noProof="0">
                <a:ln>
                  <a:noFill/>
                </a:ln>
                <a:solidFill>
                  <a:prstClr val="black">
                    <a:lumMod val="75000"/>
                    <a:lumOff val="25000"/>
                  </a:prstClr>
                </a:solidFill>
                <a:effectLst/>
                <a:uLnTx/>
                <a:uFillTx/>
                <a:latin typeface="Century Schoolbook" panose="02040604050505020304"/>
                <a:ea typeface="+mn-ea"/>
                <a:cs typeface="+mn-cs"/>
              </a:rPr>
              <a:pPr marL="0" marR="0" lvl="0" indent="0" algn="r" defTabSz="457200" rtl="0" eaLnBrk="1" fontAlgn="auto" latinLnBrk="0" hangingPunct="1">
                <a:lnSpc>
                  <a:spcPct val="100000"/>
                </a:lnSpc>
                <a:spcBef>
                  <a:spcPts val="0"/>
                </a:spcBef>
                <a:spcAft>
                  <a:spcPts val="600"/>
                </a:spcAft>
                <a:buClrTx/>
                <a:buSzTx/>
                <a:buFontTx/>
                <a:buNone/>
                <a:tabLst/>
                <a:defRPr/>
              </a:pPr>
              <a:t>21</a:t>
            </a:fld>
            <a:endParaRPr kumimoji="0" lang="en-PH" sz="1050" b="0" i="0" u="none" strike="noStrike" kern="1200" cap="none" spc="0" normalizeH="0" baseline="0" noProof="0">
              <a:ln>
                <a:noFill/>
              </a:ln>
              <a:solidFill>
                <a:prstClr val="black">
                  <a:lumMod val="75000"/>
                  <a:lumOff val="25000"/>
                </a:prstClr>
              </a:solidFill>
              <a:effectLst/>
              <a:uLnTx/>
              <a:uFillTx/>
              <a:latin typeface="Century Schoolbook" panose="02040604050505020304"/>
              <a:ea typeface="+mn-ea"/>
              <a:cs typeface="+mn-cs"/>
            </a:endParaRPr>
          </a:p>
        </p:txBody>
      </p:sp>
      <p:sp>
        <p:nvSpPr>
          <p:cNvPr id="31" name="Content Placeholder 2">
            <a:extLst>
              <a:ext uri="{FF2B5EF4-FFF2-40B4-BE49-F238E27FC236}">
                <a16:creationId xmlns:a16="http://schemas.microsoft.com/office/drawing/2014/main" id="{E4690C98-CE5F-2D69-6D5C-3EC738FA11A3}"/>
              </a:ext>
            </a:extLst>
          </p:cNvPr>
          <p:cNvSpPr txBox="1">
            <a:spLocks/>
          </p:cNvSpPr>
          <p:nvPr/>
        </p:nvSpPr>
        <p:spPr>
          <a:xfrm>
            <a:off x="5535980" y="2996194"/>
            <a:ext cx="3053743" cy="395462"/>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91440" marR="0" lvl="0" indent="-91440" algn="l" defTabSz="914400" rtl="0" eaLnBrk="1" fontAlgn="auto" latinLnBrk="0" hangingPunct="1">
              <a:lnSpc>
                <a:spcPct val="90000"/>
              </a:lnSpc>
              <a:spcBef>
                <a:spcPts val="1200"/>
              </a:spcBef>
              <a:spcAft>
                <a:spcPts val="200"/>
              </a:spcAft>
              <a:buClr>
                <a:srgbClr val="D12510"/>
              </a:buClr>
              <a:buSzPct val="100000"/>
              <a:buFont typeface="Wingdings" panose="05000000000000000000" pitchFamily="2" charset="2"/>
              <a:buChar char="q"/>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rPr>
              <a:t>City / Municipality</a:t>
            </a:r>
            <a:endParaRPr kumimoji="0" lang="en-PH"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endParaRPr>
          </a:p>
        </p:txBody>
      </p:sp>
      <p:sp>
        <p:nvSpPr>
          <p:cNvPr id="33" name="Content Placeholder 2">
            <a:extLst>
              <a:ext uri="{FF2B5EF4-FFF2-40B4-BE49-F238E27FC236}">
                <a16:creationId xmlns:a16="http://schemas.microsoft.com/office/drawing/2014/main" id="{AC48512D-7D6A-D98B-3B4E-176424684019}"/>
              </a:ext>
            </a:extLst>
          </p:cNvPr>
          <p:cNvSpPr txBox="1">
            <a:spLocks/>
          </p:cNvSpPr>
          <p:nvPr/>
        </p:nvSpPr>
        <p:spPr>
          <a:xfrm>
            <a:off x="5535980" y="3392435"/>
            <a:ext cx="3053743" cy="395462"/>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91440" marR="0" lvl="0" indent="-91440" algn="l" defTabSz="914400" rtl="0" eaLnBrk="1" fontAlgn="auto" latinLnBrk="0" hangingPunct="1">
              <a:lnSpc>
                <a:spcPct val="90000"/>
              </a:lnSpc>
              <a:spcBef>
                <a:spcPts val="1200"/>
              </a:spcBef>
              <a:spcAft>
                <a:spcPts val="200"/>
              </a:spcAft>
              <a:buClr>
                <a:srgbClr val="D12510"/>
              </a:buClr>
              <a:buSzPct val="100000"/>
              <a:buFont typeface="Wingdings" panose="05000000000000000000" pitchFamily="2" charset="2"/>
              <a:buChar char="q"/>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rPr>
              <a:t>Regional GDP</a:t>
            </a:r>
            <a:endParaRPr kumimoji="0" lang="en-PH"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endParaRPr>
          </a:p>
        </p:txBody>
      </p:sp>
      <p:sp>
        <p:nvSpPr>
          <p:cNvPr id="35" name="Content Placeholder 2">
            <a:extLst>
              <a:ext uri="{FF2B5EF4-FFF2-40B4-BE49-F238E27FC236}">
                <a16:creationId xmlns:a16="http://schemas.microsoft.com/office/drawing/2014/main" id="{92FE6FB1-F602-1E06-4336-C4D16E4C156B}"/>
              </a:ext>
            </a:extLst>
          </p:cNvPr>
          <p:cNvSpPr txBox="1">
            <a:spLocks/>
          </p:cNvSpPr>
          <p:nvPr/>
        </p:nvSpPr>
        <p:spPr>
          <a:xfrm>
            <a:off x="5535980" y="3812282"/>
            <a:ext cx="3053743" cy="395462"/>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91440" marR="0" lvl="0" indent="-91440" algn="l" defTabSz="914400" rtl="0" eaLnBrk="1" fontAlgn="auto" latinLnBrk="0" hangingPunct="1">
              <a:lnSpc>
                <a:spcPct val="90000"/>
              </a:lnSpc>
              <a:spcBef>
                <a:spcPts val="1200"/>
              </a:spcBef>
              <a:spcAft>
                <a:spcPts val="200"/>
              </a:spcAft>
              <a:buClr>
                <a:srgbClr val="D12510"/>
              </a:buClr>
              <a:buSzPct val="100000"/>
              <a:buFont typeface="Wingdings" panose="05000000000000000000" pitchFamily="2" charset="2"/>
              <a:buChar char="q"/>
              <a:tabLst/>
              <a:defRPr/>
            </a:pPr>
            <a:r>
              <a:rPr kumimoji="0" lang="en-US" sz="1600" b="1"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rPr>
              <a:t>Provincial 4 Pillars</a:t>
            </a:r>
            <a:endParaRPr kumimoji="0" lang="en-PH" sz="1600" b="1"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endParaRPr>
          </a:p>
        </p:txBody>
      </p:sp>
      <p:pic>
        <p:nvPicPr>
          <p:cNvPr id="11" name="Picture 10" descr="Map&#10;&#10;Description automatically generated">
            <a:extLst>
              <a:ext uri="{FF2B5EF4-FFF2-40B4-BE49-F238E27FC236}">
                <a16:creationId xmlns:a16="http://schemas.microsoft.com/office/drawing/2014/main" id="{C5C45F41-8A1D-7923-16A2-09A6309EA2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5338800" cy="6858876"/>
          </a:xfrm>
          <a:prstGeom prst="rect">
            <a:avLst/>
          </a:prstGeom>
        </p:spPr>
      </p:pic>
    </p:spTree>
    <p:extLst>
      <p:ext uri="{BB962C8B-B14F-4D97-AF65-F5344CB8AC3E}">
        <p14:creationId xmlns:p14="http://schemas.microsoft.com/office/powerpoint/2010/main" val="243265025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311973C2-EB8B-452A-A698-4A252FD3AE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Schoolbook" panose="02040604050505020304"/>
              <a:ea typeface="+mn-ea"/>
              <a:cs typeface="+mn-cs"/>
            </a:endParaRPr>
          </a:p>
        </p:txBody>
      </p:sp>
      <p:sp useBgFill="1">
        <p:nvSpPr>
          <p:cNvPr id="34" name="Rectangle 33">
            <a:extLst>
              <a:ext uri="{FF2B5EF4-FFF2-40B4-BE49-F238E27FC236}">
                <a16:creationId xmlns:a16="http://schemas.microsoft.com/office/drawing/2014/main" id="{10162E77-11AD-44A7-84EC-40C59EEFBD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Schoolbook" panose="02040604050505020304"/>
              <a:ea typeface="+mn-ea"/>
              <a:cs typeface="+mn-cs"/>
            </a:endParaRPr>
          </a:p>
        </p:txBody>
      </p:sp>
      <p:sp>
        <p:nvSpPr>
          <p:cNvPr id="2" name="Title 1">
            <a:extLst>
              <a:ext uri="{FF2B5EF4-FFF2-40B4-BE49-F238E27FC236}">
                <a16:creationId xmlns:a16="http://schemas.microsoft.com/office/drawing/2014/main" id="{37C9B84B-D513-F9E3-5CB7-1FF4AF24AF1F}"/>
              </a:ext>
            </a:extLst>
          </p:cNvPr>
          <p:cNvSpPr>
            <a:spLocks noGrp="1"/>
          </p:cNvSpPr>
          <p:nvPr>
            <p:ph type="title"/>
          </p:nvPr>
        </p:nvSpPr>
        <p:spPr>
          <a:xfrm>
            <a:off x="5314695" y="634946"/>
            <a:ext cx="6235047" cy="1450757"/>
          </a:xfrm>
        </p:spPr>
        <p:txBody>
          <a:bodyPr>
            <a:normAutofit/>
          </a:bodyPr>
          <a:lstStyle/>
          <a:p>
            <a:r>
              <a:rPr lang="en-US" dirty="0"/>
              <a:t>Adaptive Capacity</a:t>
            </a:r>
            <a:endParaRPr lang="en-PH" dirty="0"/>
          </a:p>
        </p:txBody>
      </p:sp>
      <p:cxnSp>
        <p:nvCxnSpPr>
          <p:cNvPr id="36" name="Straight Connector 35">
            <a:extLst>
              <a:ext uri="{FF2B5EF4-FFF2-40B4-BE49-F238E27FC236}">
                <a16:creationId xmlns:a16="http://schemas.microsoft.com/office/drawing/2014/main" id="{5AB158E9-1B40-4CD6-95F0-95CA11DF7B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87617" y="2085703"/>
            <a:ext cx="6170686"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1A6FE889-F053-A24E-CFD8-A8492C715270}"/>
              </a:ext>
            </a:extLst>
          </p:cNvPr>
          <p:cNvSpPr>
            <a:spLocks noGrp="1"/>
          </p:cNvSpPr>
          <p:nvPr>
            <p:ph idx="1"/>
          </p:nvPr>
        </p:nvSpPr>
        <p:spPr>
          <a:xfrm>
            <a:off x="5287617" y="2198914"/>
            <a:ext cx="6262126" cy="727165"/>
          </a:xfrm>
        </p:spPr>
        <p:txBody>
          <a:bodyPr>
            <a:normAutofit/>
          </a:bodyPr>
          <a:lstStyle/>
          <a:p>
            <a:r>
              <a:rPr lang="en-US" dirty="0"/>
              <a:t>Here are the layers that are under the Adaptive Capacity factor of our analysis:</a:t>
            </a:r>
            <a:endParaRPr lang="en-PH" dirty="0"/>
          </a:p>
        </p:txBody>
      </p:sp>
      <p:sp>
        <p:nvSpPr>
          <p:cNvPr id="4" name="Footer Placeholder 3">
            <a:extLst>
              <a:ext uri="{FF2B5EF4-FFF2-40B4-BE49-F238E27FC236}">
                <a16:creationId xmlns:a16="http://schemas.microsoft.com/office/drawing/2014/main" id="{325A41A9-3C15-198B-8739-3184652F52E7}"/>
              </a:ext>
            </a:extLst>
          </p:cNvPr>
          <p:cNvSpPr>
            <a:spLocks noGrp="1"/>
          </p:cNvSpPr>
          <p:nvPr>
            <p:ph type="ftr" sz="quarter" idx="11"/>
          </p:nvPr>
        </p:nvSpPr>
        <p:spPr>
          <a:xfrm>
            <a:off x="5314696" y="6447526"/>
            <a:ext cx="3739340" cy="365125"/>
          </a:xfrm>
        </p:spPr>
        <p:txBody>
          <a:bodyPr>
            <a:normAutofit/>
          </a:bodyPr>
          <a:lstStyle/>
          <a:p>
            <a:pPr marL="0" marR="0" lvl="0" indent="0" algn="l" defTabSz="457200" rtl="0" eaLnBrk="1" fontAlgn="auto" latinLnBrk="0" hangingPunct="1">
              <a:lnSpc>
                <a:spcPct val="100000"/>
              </a:lnSpc>
              <a:spcBef>
                <a:spcPts val="0"/>
              </a:spcBef>
              <a:spcAft>
                <a:spcPts val="600"/>
              </a:spcAft>
              <a:buClrTx/>
              <a:buSzTx/>
              <a:buFontTx/>
              <a:buNone/>
              <a:tabLst/>
              <a:defRPr/>
            </a:pPr>
            <a:r>
              <a:rPr kumimoji="0" lang="en-PH" sz="900" b="0" i="0" u="none" strike="noStrike" kern="1200" cap="none" spc="0" normalizeH="0" baseline="0" noProof="0">
                <a:ln>
                  <a:noFill/>
                </a:ln>
                <a:solidFill>
                  <a:prstClr val="black">
                    <a:lumMod val="75000"/>
                    <a:lumOff val="25000"/>
                  </a:prstClr>
                </a:solidFill>
                <a:effectLst/>
                <a:uLnTx/>
                <a:uFillTx/>
                <a:latin typeface="Century Schoolbook" panose="02040604050505020304"/>
                <a:ea typeface="+mn-ea"/>
                <a:cs typeface="+mn-cs"/>
              </a:rPr>
              <a:t>Priority Areas for Reforestation</a:t>
            </a:r>
          </a:p>
        </p:txBody>
      </p:sp>
      <p:sp>
        <p:nvSpPr>
          <p:cNvPr id="5" name="Slide Number Placeholder 4">
            <a:extLst>
              <a:ext uri="{FF2B5EF4-FFF2-40B4-BE49-F238E27FC236}">
                <a16:creationId xmlns:a16="http://schemas.microsoft.com/office/drawing/2014/main" id="{A67EBD0A-10B0-B81B-173C-6C5C3FE17183}"/>
              </a:ext>
            </a:extLst>
          </p:cNvPr>
          <p:cNvSpPr>
            <a:spLocks noGrp="1"/>
          </p:cNvSpPr>
          <p:nvPr>
            <p:ph type="sldNum" sz="quarter" idx="12"/>
          </p:nvPr>
        </p:nvSpPr>
        <p:spPr>
          <a:xfrm>
            <a:off x="9900458" y="6459785"/>
            <a:ext cx="1312025" cy="365125"/>
          </a:xfrm>
        </p:spPr>
        <p:txBody>
          <a:bodyPr>
            <a:normAutofit/>
          </a:bodyPr>
          <a:lstStyle/>
          <a:p>
            <a:pPr marL="0" marR="0" lvl="0" indent="0" algn="r" defTabSz="457200" rtl="0" eaLnBrk="1" fontAlgn="auto" latinLnBrk="0" hangingPunct="1">
              <a:lnSpc>
                <a:spcPct val="100000"/>
              </a:lnSpc>
              <a:spcBef>
                <a:spcPts val="0"/>
              </a:spcBef>
              <a:spcAft>
                <a:spcPts val="600"/>
              </a:spcAft>
              <a:buClrTx/>
              <a:buSzTx/>
              <a:buFontTx/>
              <a:buNone/>
              <a:tabLst/>
              <a:defRPr/>
            </a:pPr>
            <a:fld id="{9F909BAD-3646-402D-AC30-3DBF86AA0FCB}" type="slidenum">
              <a:rPr kumimoji="0" lang="en-PH" sz="1050" b="0" i="0" u="none" strike="noStrike" kern="1200" cap="none" spc="0" normalizeH="0" baseline="0" noProof="0">
                <a:ln>
                  <a:noFill/>
                </a:ln>
                <a:solidFill>
                  <a:prstClr val="black">
                    <a:lumMod val="75000"/>
                    <a:lumOff val="25000"/>
                  </a:prstClr>
                </a:solidFill>
                <a:effectLst/>
                <a:uLnTx/>
                <a:uFillTx/>
                <a:latin typeface="Century Schoolbook" panose="02040604050505020304"/>
                <a:ea typeface="+mn-ea"/>
                <a:cs typeface="+mn-cs"/>
              </a:rPr>
              <a:pPr marL="0" marR="0" lvl="0" indent="0" algn="r" defTabSz="457200" rtl="0" eaLnBrk="1" fontAlgn="auto" latinLnBrk="0" hangingPunct="1">
                <a:lnSpc>
                  <a:spcPct val="100000"/>
                </a:lnSpc>
                <a:spcBef>
                  <a:spcPts val="0"/>
                </a:spcBef>
                <a:spcAft>
                  <a:spcPts val="600"/>
                </a:spcAft>
                <a:buClrTx/>
                <a:buSzTx/>
                <a:buFontTx/>
                <a:buNone/>
                <a:tabLst/>
                <a:defRPr/>
              </a:pPr>
              <a:t>22</a:t>
            </a:fld>
            <a:endParaRPr kumimoji="0" lang="en-PH" sz="1050" b="0" i="0" u="none" strike="noStrike" kern="1200" cap="none" spc="0" normalizeH="0" baseline="0" noProof="0">
              <a:ln>
                <a:noFill/>
              </a:ln>
              <a:solidFill>
                <a:prstClr val="black">
                  <a:lumMod val="75000"/>
                  <a:lumOff val="25000"/>
                </a:prstClr>
              </a:solidFill>
              <a:effectLst/>
              <a:uLnTx/>
              <a:uFillTx/>
              <a:latin typeface="Century Schoolbook" panose="02040604050505020304"/>
              <a:ea typeface="+mn-ea"/>
              <a:cs typeface="+mn-cs"/>
            </a:endParaRPr>
          </a:p>
        </p:txBody>
      </p:sp>
      <p:sp>
        <p:nvSpPr>
          <p:cNvPr id="31" name="Content Placeholder 2">
            <a:extLst>
              <a:ext uri="{FF2B5EF4-FFF2-40B4-BE49-F238E27FC236}">
                <a16:creationId xmlns:a16="http://schemas.microsoft.com/office/drawing/2014/main" id="{E4690C98-CE5F-2D69-6D5C-3EC738FA11A3}"/>
              </a:ext>
            </a:extLst>
          </p:cNvPr>
          <p:cNvSpPr txBox="1">
            <a:spLocks/>
          </p:cNvSpPr>
          <p:nvPr/>
        </p:nvSpPr>
        <p:spPr>
          <a:xfrm>
            <a:off x="5535980" y="2996194"/>
            <a:ext cx="3053743" cy="395462"/>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91440" marR="0" lvl="0" indent="-91440" algn="l" defTabSz="914400" rtl="0" eaLnBrk="1" fontAlgn="auto" latinLnBrk="0" hangingPunct="1">
              <a:lnSpc>
                <a:spcPct val="90000"/>
              </a:lnSpc>
              <a:spcBef>
                <a:spcPts val="1200"/>
              </a:spcBef>
              <a:spcAft>
                <a:spcPts val="200"/>
              </a:spcAft>
              <a:buClr>
                <a:srgbClr val="D12510"/>
              </a:buClr>
              <a:buSzPct val="100000"/>
              <a:buFont typeface="Wingdings" panose="05000000000000000000" pitchFamily="2" charset="2"/>
              <a:buChar char="q"/>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rPr>
              <a:t>City / Municipality</a:t>
            </a:r>
            <a:endParaRPr kumimoji="0" lang="en-PH"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endParaRPr>
          </a:p>
        </p:txBody>
      </p:sp>
      <p:sp>
        <p:nvSpPr>
          <p:cNvPr id="33" name="Content Placeholder 2">
            <a:extLst>
              <a:ext uri="{FF2B5EF4-FFF2-40B4-BE49-F238E27FC236}">
                <a16:creationId xmlns:a16="http://schemas.microsoft.com/office/drawing/2014/main" id="{AC48512D-7D6A-D98B-3B4E-176424684019}"/>
              </a:ext>
            </a:extLst>
          </p:cNvPr>
          <p:cNvSpPr txBox="1">
            <a:spLocks/>
          </p:cNvSpPr>
          <p:nvPr/>
        </p:nvSpPr>
        <p:spPr>
          <a:xfrm>
            <a:off x="5535980" y="3392435"/>
            <a:ext cx="3053743" cy="395462"/>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91440" marR="0" lvl="0" indent="-91440" algn="l" defTabSz="914400" rtl="0" eaLnBrk="1" fontAlgn="auto" latinLnBrk="0" hangingPunct="1">
              <a:lnSpc>
                <a:spcPct val="90000"/>
              </a:lnSpc>
              <a:spcBef>
                <a:spcPts val="1200"/>
              </a:spcBef>
              <a:spcAft>
                <a:spcPts val="200"/>
              </a:spcAft>
              <a:buClr>
                <a:srgbClr val="D12510"/>
              </a:buClr>
              <a:buSzPct val="100000"/>
              <a:buFont typeface="Wingdings" panose="05000000000000000000" pitchFamily="2" charset="2"/>
              <a:buChar char="q"/>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rPr>
              <a:t>Regional GDP</a:t>
            </a:r>
            <a:endParaRPr kumimoji="0" lang="en-PH"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endParaRPr>
          </a:p>
        </p:txBody>
      </p:sp>
      <p:sp>
        <p:nvSpPr>
          <p:cNvPr id="35" name="Content Placeholder 2">
            <a:extLst>
              <a:ext uri="{FF2B5EF4-FFF2-40B4-BE49-F238E27FC236}">
                <a16:creationId xmlns:a16="http://schemas.microsoft.com/office/drawing/2014/main" id="{92FE6FB1-F602-1E06-4336-C4D16E4C156B}"/>
              </a:ext>
            </a:extLst>
          </p:cNvPr>
          <p:cNvSpPr txBox="1">
            <a:spLocks/>
          </p:cNvSpPr>
          <p:nvPr/>
        </p:nvSpPr>
        <p:spPr>
          <a:xfrm>
            <a:off x="5535980" y="3812282"/>
            <a:ext cx="3053743" cy="395462"/>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91440" marR="0" lvl="0" indent="-91440" algn="l" defTabSz="914400" rtl="0" eaLnBrk="1" fontAlgn="auto" latinLnBrk="0" hangingPunct="1">
              <a:lnSpc>
                <a:spcPct val="90000"/>
              </a:lnSpc>
              <a:spcBef>
                <a:spcPts val="1200"/>
              </a:spcBef>
              <a:spcAft>
                <a:spcPts val="200"/>
              </a:spcAft>
              <a:buClr>
                <a:srgbClr val="D12510"/>
              </a:buClr>
              <a:buSzPct val="100000"/>
              <a:buFont typeface="Wingdings" panose="05000000000000000000" pitchFamily="2" charset="2"/>
              <a:buChar char="q"/>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rPr>
              <a:t>Provincial 4 Pillars</a:t>
            </a:r>
            <a:endParaRPr kumimoji="0" lang="en-PH"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endParaRPr>
          </a:p>
        </p:txBody>
      </p:sp>
      <p:sp>
        <p:nvSpPr>
          <p:cNvPr id="37" name="Content Placeholder 2">
            <a:extLst>
              <a:ext uri="{FF2B5EF4-FFF2-40B4-BE49-F238E27FC236}">
                <a16:creationId xmlns:a16="http://schemas.microsoft.com/office/drawing/2014/main" id="{15E75715-4EB9-918E-A734-B7C120FFBE36}"/>
              </a:ext>
            </a:extLst>
          </p:cNvPr>
          <p:cNvSpPr txBox="1">
            <a:spLocks/>
          </p:cNvSpPr>
          <p:nvPr/>
        </p:nvSpPr>
        <p:spPr>
          <a:xfrm>
            <a:off x="5535980" y="4209784"/>
            <a:ext cx="3053743" cy="395462"/>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91440" marR="0" lvl="0" indent="-91440" algn="l" defTabSz="914400" rtl="0" eaLnBrk="1" fontAlgn="auto" latinLnBrk="0" hangingPunct="1">
              <a:lnSpc>
                <a:spcPct val="90000"/>
              </a:lnSpc>
              <a:spcBef>
                <a:spcPts val="1200"/>
              </a:spcBef>
              <a:spcAft>
                <a:spcPts val="200"/>
              </a:spcAft>
              <a:buClr>
                <a:srgbClr val="D12510"/>
              </a:buClr>
              <a:buSzPct val="100000"/>
              <a:buFont typeface="Wingdings" panose="05000000000000000000" pitchFamily="2" charset="2"/>
              <a:buChar char="q"/>
              <a:tabLst/>
              <a:defRPr/>
            </a:pPr>
            <a:r>
              <a:rPr kumimoji="0" lang="en-US" sz="1600" b="1"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rPr>
              <a:t>Land Cover</a:t>
            </a:r>
            <a:endParaRPr kumimoji="0" lang="en-PH" sz="1600" b="1"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endParaRPr>
          </a:p>
        </p:txBody>
      </p:sp>
      <p:pic>
        <p:nvPicPr>
          <p:cNvPr id="13" name="Picture 12" descr="Map&#10;&#10;Description automatically generated">
            <a:extLst>
              <a:ext uri="{FF2B5EF4-FFF2-40B4-BE49-F238E27FC236}">
                <a16:creationId xmlns:a16="http://schemas.microsoft.com/office/drawing/2014/main" id="{B4C2593D-66DE-BBDB-6808-0A4A13385A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5338800" cy="6858876"/>
          </a:xfrm>
          <a:prstGeom prst="rect">
            <a:avLst/>
          </a:prstGeom>
        </p:spPr>
      </p:pic>
    </p:spTree>
    <p:extLst>
      <p:ext uri="{BB962C8B-B14F-4D97-AF65-F5344CB8AC3E}">
        <p14:creationId xmlns:p14="http://schemas.microsoft.com/office/powerpoint/2010/main" val="346144052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311973C2-EB8B-452A-A698-4A252FD3AE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Schoolbook" panose="02040604050505020304"/>
              <a:ea typeface="+mn-ea"/>
              <a:cs typeface="+mn-cs"/>
            </a:endParaRPr>
          </a:p>
        </p:txBody>
      </p:sp>
      <p:sp useBgFill="1">
        <p:nvSpPr>
          <p:cNvPr id="34" name="Rectangle 33">
            <a:extLst>
              <a:ext uri="{FF2B5EF4-FFF2-40B4-BE49-F238E27FC236}">
                <a16:creationId xmlns:a16="http://schemas.microsoft.com/office/drawing/2014/main" id="{10162E77-11AD-44A7-84EC-40C59EEFBD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Schoolbook" panose="02040604050505020304"/>
              <a:ea typeface="+mn-ea"/>
              <a:cs typeface="+mn-cs"/>
            </a:endParaRPr>
          </a:p>
        </p:txBody>
      </p:sp>
      <p:sp>
        <p:nvSpPr>
          <p:cNvPr id="2" name="Title 1">
            <a:extLst>
              <a:ext uri="{FF2B5EF4-FFF2-40B4-BE49-F238E27FC236}">
                <a16:creationId xmlns:a16="http://schemas.microsoft.com/office/drawing/2014/main" id="{37C9B84B-D513-F9E3-5CB7-1FF4AF24AF1F}"/>
              </a:ext>
            </a:extLst>
          </p:cNvPr>
          <p:cNvSpPr>
            <a:spLocks noGrp="1"/>
          </p:cNvSpPr>
          <p:nvPr>
            <p:ph type="title"/>
          </p:nvPr>
        </p:nvSpPr>
        <p:spPr>
          <a:xfrm>
            <a:off x="5314695" y="634946"/>
            <a:ext cx="6235047" cy="1450757"/>
          </a:xfrm>
        </p:spPr>
        <p:txBody>
          <a:bodyPr>
            <a:normAutofit/>
          </a:bodyPr>
          <a:lstStyle/>
          <a:p>
            <a:r>
              <a:rPr lang="en-US" dirty="0"/>
              <a:t>Adaptive Capacity</a:t>
            </a:r>
            <a:endParaRPr lang="en-PH" dirty="0"/>
          </a:p>
        </p:txBody>
      </p:sp>
      <p:cxnSp>
        <p:nvCxnSpPr>
          <p:cNvPr id="36" name="Straight Connector 35">
            <a:extLst>
              <a:ext uri="{FF2B5EF4-FFF2-40B4-BE49-F238E27FC236}">
                <a16:creationId xmlns:a16="http://schemas.microsoft.com/office/drawing/2014/main" id="{5AB158E9-1B40-4CD6-95F0-95CA11DF7B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87617" y="2085703"/>
            <a:ext cx="6170686"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1A6FE889-F053-A24E-CFD8-A8492C715270}"/>
              </a:ext>
            </a:extLst>
          </p:cNvPr>
          <p:cNvSpPr>
            <a:spLocks noGrp="1"/>
          </p:cNvSpPr>
          <p:nvPr>
            <p:ph idx="1"/>
          </p:nvPr>
        </p:nvSpPr>
        <p:spPr>
          <a:xfrm>
            <a:off x="5287617" y="2198914"/>
            <a:ext cx="6262126" cy="727165"/>
          </a:xfrm>
        </p:spPr>
        <p:txBody>
          <a:bodyPr>
            <a:normAutofit/>
          </a:bodyPr>
          <a:lstStyle/>
          <a:p>
            <a:r>
              <a:rPr lang="en-US" dirty="0"/>
              <a:t>Here are the layers that are under the Adaptive Capacity factor of our analysis:</a:t>
            </a:r>
            <a:endParaRPr lang="en-PH" dirty="0"/>
          </a:p>
        </p:txBody>
      </p:sp>
      <p:sp>
        <p:nvSpPr>
          <p:cNvPr id="4" name="Footer Placeholder 3">
            <a:extLst>
              <a:ext uri="{FF2B5EF4-FFF2-40B4-BE49-F238E27FC236}">
                <a16:creationId xmlns:a16="http://schemas.microsoft.com/office/drawing/2014/main" id="{325A41A9-3C15-198B-8739-3184652F52E7}"/>
              </a:ext>
            </a:extLst>
          </p:cNvPr>
          <p:cNvSpPr>
            <a:spLocks noGrp="1"/>
          </p:cNvSpPr>
          <p:nvPr>
            <p:ph type="ftr" sz="quarter" idx="11"/>
          </p:nvPr>
        </p:nvSpPr>
        <p:spPr>
          <a:xfrm>
            <a:off x="5314696" y="6447526"/>
            <a:ext cx="3739340" cy="365125"/>
          </a:xfrm>
        </p:spPr>
        <p:txBody>
          <a:bodyPr>
            <a:normAutofit/>
          </a:bodyPr>
          <a:lstStyle/>
          <a:p>
            <a:pPr marL="0" marR="0" lvl="0" indent="0" algn="l" defTabSz="457200" rtl="0" eaLnBrk="1" fontAlgn="auto" latinLnBrk="0" hangingPunct="1">
              <a:lnSpc>
                <a:spcPct val="100000"/>
              </a:lnSpc>
              <a:spcBef>
                <a:spcPts val="0"/>
              </a:spcBef>
              <a:spcAft>
                <a:spcPts val="600"/>
              </a:spcAft>
              <a:buClrTx/>
              <a:buSzTx/>
              <a:buFontTx/>
              <a:buNone/>
              <a:tabLst/>
              <a:defRPr/>
            </a:pPr>
            <a:r>
              <a:rPr kumimoji="0" lang="en-PH" sz="900" b="0" i="0" u="none" strike="noStrike" kern="1200" cap="none" spc="0" normalizeH="0" baseline="0" noProof="0">
                <a:ln>
                  <a:noFill/>
                </a:ln>
                <a:solidFill>
                  <a:prstClr val="black">
                    <a:lumMod val="75000"/>
                    <a:lumOff val="25000"/>
                  </a:prstClr>
                </a:solidFill>
                <a:effectLst/>
                <a:uLnTx/>
                <a:uFillTx/>
                <a:latin typeface="Century Schoolbook" panose="02040604050505020304"/>
                <a:ea typeface="+mn-ea"/>
                <a:cs typeface="+mn-cs"/>
              </a:rPr>
              <a:t>Priority Areas for Reforestation</a:t>
            </a:r>
          </a:p>
        </p:txBody>
      </p:sp>
      <p:sp>
        <p:nvSpPr>
          <p:cNvPr id="5" name="Slide Number Placeholder 4">
            <a:extLst>
              <a:ext uri="{FF2B5EF4-FFF2-40B4-BE49-F238E27FC236}">
                <a16:creationId xmlns:a16="http://schemas.microsoft.com/office/drawing/2014/main" id="{A67EBD0A-10B0-B81B-173C-6C5C3FE17183}"/>
              </a:ext>
            </a:extLst>
          </p:cNvPr>
          <p:cNvSpPr>
            <a:spLocks noGrp="1"/>
          </p:cNvSpPr>
          <p:nvPr>
            <p:ph type="sldNum" sz="quarter" idx="12"/>
          </p:nvPr>
        </p:nvSpPr>
        <p:spPr>
          <a:xfrm>
            <a:off x="9900458" y="6459785"/>
            <a:ext cx="1312025" cy="365125"/>
          </a:xfrm>
        </p:spPr>
        <p:txBody>
          <a:bodyPr>
            <a:normAutofit/>
          </a:bodyPr>
          <a:lstStyle/>
          <a:p>
            <a:pPr marL="0" marR="0" lvl="0" indent="0" algn="r" defTabSz="457200" rtl="0" eaLnBrk="1" fontAlgn="auto" latinLnBrk="0" hangingPunct="1">
              <a:lnSpc>
                <a:spcPct val="100000"/>
              </a:lnSpc>
              <a:spcBef>
                <a:spcPts val="0"/>
              </a:spcBef>
              <a:spcAft>
                <a:spcPts val="600"/>
              </a:spcAft>
              <a:buClrTx/>
              <a:buSzTx/>
              <a:buFontTx/>
              <a:buNone/>
              <a:tabLst/>
              <a:defRPr/>
            </a:pPr>
            <a:fld id="{9F909BAD-3646-402D-AC30-3DBF86AA0FCB}" type="slidenum">
              <a:rPr kumimoji="0" lang="en-PH" sz="1050" b="0" i="0" u="none" strike="noStrike" kern="1200" cap="none" spc="0" normalizeH="0" baseline="0" noProof="0">
                <a:ln>
                  <a:noFill/>
                </a:ln>
                <a:solidFill>
                  <a:prstClr val="black">
                    <a:lumMod val="75000"/>
                    <a:lumOff val="25000"/>
                  </a:prstClr>
                </a:solidFill>
                <a:effectLst/>
                <a:uLnTx/>
                <a:uFillTx/>
                <a:latin typeface="Century Schoolbook" panose="02040604050505020304"/>
                <a:ea typeface="+mn-ea"/>
                <a:cs typeface="+mn-cs"/>
              </a:rPr>
              <a:pPr marL="0" marR="0" lvl="0" indent="0" algn="r" defTabSz="457200" rtl="0" eaLnBrk="1" fontAlgn="auto" latinLnBrk="0" hangingPunct="1">
                <a:lnSpc>
                  <a:spcPct val="100000"/>
                </a:lnSpc>
                <a:spcBef>
                  <a:spcPts val="0"/>
                </a:spcBef>
                <a:spcAft>
                  <a:spcPts val="600"/>
                </a:spcAft>
                <a:buClrTx/>
                <a:buSzTx/>
                <a:buFontTx/>
                <a:buNone/>
                <a:tabLst/>
                <a:defRPr/>
              </a:pPr>
              <a:t>23</a:t>
            </a:fld>
            <a:endParaRPr kumimoji="0" lang="en-PH" sz="1050" b="0" i="0" u="none" strike="noStrike" kern="1200" cap="none" spc="0" normalizeH="0" baseline="0" noProof="0">
              <a:ln>
                <a:noFill/>
              </a:ln>
              <a:solidFill>
                <a:prstClr val="black">
                  <a:lumMod val="75000"/>
                  <a:lumOff val="25000"/>
                </a:prstClr>
              </a:solidFill>
              <a:effectLst/>
              <a:uLnTx/>
              <a:uFillTx/>
              <a:latin typeface="Century Schoolbook" panose="02040604050505020304"/>
              <a:ea typeface="+mn-ea"/>
              <a:cs typeface="+mn-cs"/>
            </a:endParaRPr>
          </a:p>
        </p:txBody>
      </p:sp>
      <p:sp>
        <p:nvSpPr>
          <p:cNvPr id="31" name="Content Placeholder 2">
            <a:extLst>
              <a:ext uri="{FF2B5EF4-FFF2-40B4-BE49-F238E27FC236}">
                <a16:creationId xmlns:a16="http://schemas.microsoft.com/office/drawing/2014/main" id="{E4690C98-CE5F-2D69-6D5C-3EC738FA11A3}"/>
              </a:ext>
            </a:extLst>
          </p:cNvPr>
          <p:cNvSpPr txBox="1">
            <a:spLocks/>
          </p:cNvSpPr>
          <p:nvPr/>
        </p:nvSpPr>
        <p:spPr>
          <a:xfrm>
            <a:off x="5535980" y="2996194"/>
            <a:ext cx="3053743" cy="395462"/>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91440" marR="0" lvl="0" indent="-91440" algn="l" defTabSz="914400" rtl="0" eaLnBrk="1" fontAlgn="auto" latinLnBrk="0" hangingPunct="1">
              <a:lnSpc>
                <a:spcPct val="90000"/>
              </a:lnSpc>
              <a:spcBef>
                <a:spcPts val="1200"/>
              </a:spcBef>
              <a:spcAft>
                <a:spcPts val="200"/>
              </a:spcAft>
              <a:buClr>
                <a:srgbClr val="D12510"/>
              </a:buClr>
              <a:buSzPct val="100000"/>
              <a:buFont typeface="Wingdings" panose="05000000000000000000" pitchFamily="2" charset="2"/>
              <a:buChar char="q"/>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rPr>
              <a:t>City / Municipality</a:t>
            </a:r>
            <a:endParaRPr kumimoji="0" lang="en-PH"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endParaRPr>
          </a:p>
        </p:txBody>
      </p:sp>
      <p:sp>
        <p:nvSpPr>
          <p:cNvPr id="33" name="Content Placeholder 2">
            <a:extLst>
              <a:ext uri="{FF2B5EF4-FFF2-40B4-BE49-F238E27FC236}">
                <a16:creationId xmlns:a16="http://schemas.microsoft.com/office/drawing/2014/main" id="{AC48512D-7D6A-D98B-3B4E-176424684019}"/>
              </a:ext>
            </a:extLst>
          </p:cNvPr>
          <p:cNvSpPr txBox="1">
            <a:spLocks/>
          </p:cNvSpPr>
          <p:nvPr/>
        </p:nvSpPr>
        <p:spPr>
          <a:xfrm>
            <a:off x="5535980" y="3392435"/>
            <a:ext cx="3053743" cy="395462"/>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91440" marR="0" lvl="0" indent="-91440" algn="l" defTabSz="914400" rtl="0" eaLnBrk="1" fontAlgn="auto" latinLnBrk="0" hangingPunct="1">
              <a:lnSpc>
                <a:spcPct val="90000"/>
              </a:lnSpc>
              <a:spcBef>
                <a:spcPts val="1200"/>
              </a:spcBef>
              <a:spcAft>
                <a:spcPts val="200"/>
              </a:spcAft>
              <a:buClr>
                <a:srgbClr val="D12510"/>
              </a:buClr>
              <a:buSzPct val="100000"/>
              <a:buFont typeface="Wingdings" panose="05000000000000000000" pitchFamily="2" charset="2"/>
              <a:buChar char="q"/>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rPr>
              <a:t>Regional GDP</a:t>
            </a:r>
            <a:endParaRPr kumimoji="0" lang="en-PH"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endParaRPr>
          </a:p>
        </p:txBody>
      </p:sp>
      <p:sp>
        <p:nvSpPr>
          <p:cNvPr id="35" name="Content Placeholder 2">
            <a:extLst>
              <a:ext uri="{FF2B5EF4-FFF2-40B4-BE49-F238E27FC236}">
                <a16:creationId xmlns:a16="http://schemas.microsoft.com/office/drawing/2014/main" id="{92FE6FB1-F602-1E06-4336-C4D16E4C156B}"/>
              </a:ext>
            </a:extLst>
          </p:cNvPr>
          <p:cNvSpPr txBox="1">
            <a:spLocks/>
          </p:cNvSpPr>
          <p:nvPr/>
        </p:nvSpPr>
        <p:spPr>
          <a:xfrm>
            <a:off x="5535980" y="3812282"/>
            <a:ext cx="3053743" cy="395462"/>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91440" marR="0" lvl="0" indent="-91440" algn="l" defTabSz="914400" rtl="0" eaLnBrk="1" fontAlgn="auto" latinLnBrk="0" hangingPunct="1">
              <a:lnSpc>
                <a:spcPct val="90000"/>
              </a:lnSpc>
              <a:spcBef>
                <a:spcPts val="1200"/>
              </a:spcBef>
              <a:spcAft>
                <a:spcPts val="200"/>
              </a:spcAft>
              <a:buClr>
                <a:srgbClr val="D12510"/>
              </a:buClr>
              <a:buSzPct val="100000"/>
              <a:buFont typeface="Wingdings" panose="05000000000000000000" pitchFamily="2" charset="2"/>
              <a:buChar char="q"/>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rPr>
              <a:t>Provincial 4 Pillars</a:t>
            </a:r>
            <a:endParaRPr kumimoji="0" lang="en-PH"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endParaRPr>
          </a:p>
        </p:txBody>
      </p:sp>
      <p:sp>
        <p:nvSpPr>
          <p:cNvPr id="37" name="Content Placeholder 2">
            <a:extLst>
              <a:ext uri="{FF2B5EF4-FFF2-40B4-BE49-F238E27FC236}">
                <a16:creationId xmlns:a16="http://schemas.microsoft.com/office/drawing/2014/main" id="{15E75715-4EB9-918E-A734-B7C120FFBE36}"/>
              </a:ext>
            </a:extLst>
          </p:cNvPr>
          <p:cNvSpPr txBox="1">
            <a:spLocks/>
          </p:cNvSpPr>
          <p:nvPr/>
        </p:nvSpPr>
        <p:spPr>
          <a:xfrm>
            <a:off x="5535980" y="4209784"/>
            <a:ext cx="3053743" cy="395462"/>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91440" marR="0" lvl="0" indent="-91440" algn="l" defTabSz="914400" rtl="0" eaLnBrk="1" fontAlgn="auto" latinLnBrk="0" hangingPunct="1">
              <a:lnSpc>
                <a:spcPct val="90000"/>
              </a:lnSpc>
              <a:spcBef>
                <a:spcPts val="1200"/>
              </a:spcBef>
              <a:spcAft>
                <a:spcPts val="200"/>
              </a:spcAft>
              <a:buClr>
                <a:srgbClr val="D12510"/>
              </a:buClr>
              <a:buSzPct val="100000"/>
              <a:buFont typeface="Wingdings" panose="05000000000000000000" pitchFamily="2" charset="2"/>
              <a:buChar char="q"/>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rPr>
              <a:t>Land Cover</a:t>
            </a:r>
            <a:endParaRPr kumimoji="0" lang="en-PH"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endParaRPr>
          </a:p>
        </p:txBody>
      </p:sp>
      <p:sp>
        <p:nvSpPr>
          <p:cNvPr id="41" name="Content Placeholder 2">
            <a:extLst>
              <a:ext uri="{FF2B5EF4-FFF2-40B4-BE49-F238E27FC236}">
                <a16:creationId xmlns:a16="http://schemas.microsoft.com/office/drawing/2014/main" id="{04B448DF-D361-BC75-88A6-BCCD18FB4F19}"/>
              </a:ext>
            </a:extLst>
          </p:cNvPr>
          <p:cNvSpPr txBox="1">
            <a:spLocks/>
          </p:cNvSpPr>
          <p:nvPr/>
        </p:nvSpPr>
        <p:spPr>
          <a:xfrm>
            <a:off x="8589723" y="2996194"/>
            <a:ext cx="3256837" cy="395462"/>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91440" marR="0" lvl="0" indent="-91440" algn="l" defTabSz="914400" rtl="0" eaLnBrk="1" fontAlgn="auto" latinLnBrk="0" hangingPunct="1">
              <a:lnSpc>
                <a:spcPct val="90000"/>
              </a:lnSpc>
              <a:spcBef>
                <a:spcPts val="1200"/>
              </a:spcBef>
              <a:spcAft>
                <a:spcPts val="200"/>
              </a:spcAft>
              <a:buClr>
                <a:srgbClr val="D12510"/>
              </a:buClr>
              <a:buSzPct val="100000"/>
              <a:buFont typeface="Wingdings" panose="05000000000000000000" pitchFamily="2" charset="2"/>
              <a:buChar char="q"/>
              <a:tabLst/>
              <a:defRPr/>
            </a:pPr>
            <a:r>
              <a:rPr kumimoji="0" lang="en-US" sz="1600" b="1"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rPr>
              <a:t>Green Band</a:t>
            </a:r>
            <a:endParaRPr kumimoji="0" lang="en-PH" sz="1600" b="1"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endParaRPr>
          </a:p>
        </p:txBody>
      </p:sp>
      <p:pic>
        <p:nvPicPr>
          <p:cNvPr id="15" name="Picture 14" descr="Map&#10;&#10;Description automatically generated">
            <a:extLst>
              <a:ext uri="{FF2B5EF4-FFF2-40B4-BE49-F238E27FC236}">
                <a16:creationId xmlns:a16="http://schemas.microsoft.com/office/drawing/2014/main" id="{B8278D24-78D2-7A92-C021-C86E94B04F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5338800" cy="6858876"/>
          </a:xfrm>
          <a:prstGeom prst="rect">
            <a:avLst/>
          </a:prstGeom>
        </p:spPr>
      </p:pic>
    </p:spTree>
    <p:extLst>
      <p:ext uri="{BB962C8B-B14F-4D97-AF65-F5344CB8AC3E}">
        <p14:creationId xmlns:p14="http://schemas.microsoft.com/office/powerpoint/2010/main" val="409371473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311973C2-EB8B-452A-A698-4A252FD3AE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Schoolbook" panose="02040604050505020304"/>
              <a:ea typeface="+mn-ea"/>
              <a:cs typeface="+mn-cs"/>
            </a:endParaRPr>
          </a:p>
        </p:txBody>
      </p:sp>
      <p:sp useBgFill="1">
        <p:nvSpPr>
          <p:cNvPr id="34" name="Rectangle 33">
            <a:extLst>
              <a:ext uri="{FF2B5EF4-FFF2-40B4-BE49-F238E27FC236}">
                <a16:creationId xmlns:a16="http://schemas.microsoft.com/office/drawing/2014/main" id="{10162E77-11AD-44A7-84EC-40C59EEFBD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Schoolbook" panose="02040604050505020304"/>
              <a:ea typeface="+mn-ea"/>
              <a:cs typeface="+mn-cs"/>
            </a:endParaRPr>
          </a:p>
        </p:txBody>
      </p:sp>
      <p:sp>
        <p:nvSpPr>
          <p:cNvPr id="2" name="Title 1">
            <a:extLst>
              <a:ext uri="{FF2B5EF4-FFF2-40B4-BE49-F238E27FC236}">
                <a16:creationId xmlns:a16="http://schemas.microsoft.com/office/drawing/2014/main" id="{37C9B84B-D513-F9E3-5CB7-1FF4AF24AF1F}"/>
              </a:ext>
            </a:extLst>
          </p:cNvPr>
          <p:cNvSpPr>
            <a:spLocks noGrp="1"/>
          </p:cNvSpPr>
          <p:nvPr>
            <p:ph type="title"/>
          </p:nvPr>
        </p:nvSpPr>
        <p:spPr>
          <a:xfrm>
            <a:off x="5314695" y="634946"/>
            <a:ext cx="6235047" cy="1450757"/>
          </a:xfrm>
        </p:spPr>
        <p:txBody>
          <a:bodyPr>
            <a:normAutofit/>
          </a:bodyPr>
          <a:lstStyle/>
          <a:p>
            <a:r>
              <a:rPr lang="en-US" dirty="0"/>
              <a:t>Adaptive Capacity</a:t>
            </a:r>
            <a:endParaRPr lang="en-PH" dirty="0"/>
          </a:p>
        </p:txBody>
      </p:sp>
      <p:cxnSp>
        <p:nvCxnSpPr>
          <p:cNvPr id="36" name="Straight Connector 35">
            <a:extLst>
              <a:ext uri="{FF2B5EF4-FFF2-40B4-BE49-F238E27FC236}">
                <a16:creationId xmlns:a16="http://schemas.microsoft.com/office/drawing/2014/main" id="{5AB158E9-1B40-4CD6-95F0-95CA11DF7B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87617" y="2085703"/>
            <a:ext cx="6170686"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1A6FE889-F053-A24E-CFD8-A8492C715270}"/>
              </a:ext>
            </a:extLst>
          </p:cNvPr>
          <p:cNvSpPr>
            <a:spLocks noGrp="1"/>
          </p:cNvSpPr>
          <p:nvPr>
            <p:ph idx="1"/>
          </p:nvPr>
        </p:nvSpPr>
        <p:spPr>
          <a:xfrm>
            <a:off x="5287617" y="2198914"/>
            <a:ext cx="6262126" cy="727165"/>
          </a:xfrm>
        </p:spPr>
        <p:txBody>
          <a:bodyPr>
            <a:normAutofit/>
          </a:bodyPr>
          <a:lstStyle/>
          <a:p>
            <a:r>
              <a:rPr lang="en-US" dirty="0"/>
              <a:t>Here are the layers that are under the Adaptive Capacity factor of our analysis:</a:t>
            </a:r>
            <a:endParaRPr lang="en-PH" dirty="0"/>
          </a:p>
        </p:txBody>
      </p:sp>
      <p:sp>
        <p:nvSpPr>
          <p:cNvPr id="4" name="Footer Placeholder 3">
            <a:extLst>
              <a:ext uri="{FF2B5EF4-FFF2-40B4-BE49-F238E27FC236}">
                <a16:creationId xmlns:a16="http://schemas.microsoft.com/office/drawing/2014/main" id="{325A41A9-3C15-198B-8739-3184652F52E7}"/>
              </a:ext>
            </a:extLst>
          </p:cNvPr>
          <p:cNvSpPr>
            <a:spLocks noGrp="1"/>
          </p:cNvSpPr>
          <p:nvPr>
            <p:ph type="ftr" sz="quarter" idx="11"/>
          </p:nvPr>
        </p:nvSpPr>
        <p:spPr>
          <a:xfrm>
            <a:off x="5314696" y="6447526"/>
            <a:ext cx="3739340" cy="365125"/>
          </a:xfrm>
        </p:spPr>
        <p:txBody>
          <a:bodyPr>
            <a:normAutofit/>
          </a:bodyPr>
          <a:lstStyle/>
          <a:p>
            <a:pPr marL="0" marR="0" lvl="0" indent="0" algn="l" defTabSz="457200" rtl="0" eaLnBrk="1" fontAlgn="auto" latinLnBrk="0" hangingPunct="1">
              <a:lnSpc>
                <a:spcPct val="100000"/>
              </a:lnSpc>
              <a:spcBef>
                <a:spcPts val="0"/>
              </a:spcBef>
              <a:spcAft>
                <a:spcPts val="600"/>
              </a:spcAft>
              <a:buClrTx/>
              <a:buSzTx/>
              <a:buFontTx/>
              <a:buNone/>
              <a:tabLst/>
              <a:defRPr/>
            </a:pPr>
            <a:r>
              <a:rPr kumimoji="0" lang="en-PH" sz="900" b="0" i="0" u="none" strike="noStrike" kern="1200" cap="none" spc="0" normalizeH="0" baseline="0" noProof="0">
                <a:ln>
                  <a:noFill/>
                </a:ln>
                <a:solidFill>
                  <a:prstClr val="black">
                    <a:lumMod val="75000"/>
                    <a:lumOff val="25000"/>
                  </a:prstClr>
                </a:solidFill>
                <a:effectLst/>
                <a:uLnTx/>
                <a:uFillTx/>
                <a:latin typeface="Century Schoolbook" panose="02040604050505020304"/>
                <a:ea typeface="+mn-ea"/>
                <a:cs typeface="+mn-cs"/>
              </a:rPr>
              <a:t>Priority Areas for Reforestation</a:t>
            </a:r>
          </a:p>
        </p:txBody>
      </p:sp>
      <p:sp>
        <p:nvSpPr>
          <p:cNvPr id="5" name="Slide Number Placeholder 4">
            <a:extLst>
              <a:ext uri="{FF2B5EF4-FFF2-40B4-BE49-F238E27FC236}">
                <a16:creationId xmlns:a16="http://schemas.microsoft.com/office/drawing/2014/main" id="{A67EBD0A-10B0-B81B-173C-6C5C3FE17183}"/>
              </a:ext>
            </a:extLst>
          </p:cNvPr>
          <p:cNvSpPr>
            <a:spLocks noGrp="1"/>
          </p:cNvSpPr>
          <p:nvPr>
            <p:ph type="sldNum" sz="quarter" idx="12"/>
          </p:nvPr>
        </p:nvSpPr>
        <p:spPr>
          <a:xfrm>
            <a:off x="9900458" y="6459785"/>
            <a:ext cx="1312025" cy="365125"/>
          </a:xfrm>
        </p:spPr>
        <p:txBody>
          <a:bodyPr>
            <a:normAutofit/>
          </a:bodyPr>
          <a:lstStyle/>
          <a:p>
            <a:pPr marL="0" marR="0" lvl="0" indent="0" algn="r" defTabSz="457200" rtl="0" eaLnBrk="1" fontAlgn="auto" latinLnBrk="0" hangingPunct="1">
              <a:lnSpc>
                <a:spcPct val="100000"/>
              </a:lnSpc>
              <a:spcBef>
                <a:spcPts val="0"/>
              </a:spcBef>
              <a:spcAft>
                <a:spcPts val="600"/>
              </a:spcAft>
              <a:buClrTx/>
              <a:buSzTx/>
              <a:buFontTx/>
              <a:buNone/>
              <a:tabLst/>
              <a:defRPr/>
            </a:pPr>
            <a:fld id="{9F909BAD-3646-402D-AC30-3DBF86AA0FCB}" type="slidenum">
              <a:rPr kumimoji="0" lang="en-PH" sz="1050" b="0" i="0" u="none" strike="noStrike" kern="1200" cap="none" spc="0" normalizeH="0" baseline="0" noProof="0">
                <a:ln>
                  <a:noFill/>
                </a:ln>
                <a:solidFill>
                  <a:prstClr val="black">
                    <a:lumMod val="75000"/>
                    <a:lumOff val="25000"/>
                  </a:prstClr>
                </a:solidFill>
                <a:effectLst/>
                <a:uLnTx/>
                <a:uFillTx/>
                <a:latin typeface="Century Schoolbook" panose="02040604050505020304"/>
                <a:ea typeface="+mn-ea"/>
                <a:cs typeface="+mn-cs"/>
              </a:rPr>
              <a:pPr marL="0" marR="0" lvl="0" indent="0" algn="r" defTabSz="457200" rtl="0" eaLnBrk="1" fontAlgn="auto" latinLnBrk="0" hangingPunct="1">
                <a:lnSpc>
                  <a:spcPct val="100000"/>
                </a:lnSpc>
                <a:spcBef>
                  <a:spcPts val="0"/>
                </a:spcBef>
                <a:spcAft>
                  <a:spcPts val="600"/>
                </a:spcAft>
                <a:buClrTx/>
                <a:buSzTx/>
                <a:buFontTx/>
                <a:buNone/>
                <a:tabLst/>
                <a:defRPr/>
              </a:pPr>
              <a:t>24</a:t>
            </a:fld>
            <a:endParaRPr kumimoji="0" lang="en-PH" sz="1050" b="0" i="0" u="none" strike="noStrike" kern="1200" cap="none" spc="0" normalizeH="0" baseline="0" noProof="0">
              <a:ln>
                <a:noFill/>
              </a:ln>
              <a:solidFill>
                <a:prstClr val="black">
                  <a:lumMod val="75000"/>
                  <a:lumOff val="25000"/>
                </a:prstClr>
              </a:solidFill>
              <a:effectLst/>
              <a:uLnTx/>
              <a:uFillTx/>
              <a:latin typeface="Century Schoolbook" panose="02040604050505020304"/>
              <a:ea typeface="+mn-ea"/>
              <a:cs typeface="+mn-cs"/>
            </a:endParaRPr>
          </a:p>
        </p:txBody>
      </p:sp>
      <p:sp>
        <p:nvSpPr>
          <p:cNvPr id="31" name="Content Placeholder 2">
            <a:extLst>
              <a:ext uri="{FF2B5EF4-FFF2-40B4-BE49-F238E27FC236}">
                <a16:creationId xmlns:a16="http://schemas.microsoft.com/office/drawing/2014/main" id="{E4690C98-CE5F-2D69-6D5C-3EC738FA11A3}"/>
              </a:ext>
            </a:extLst>
          </p:cNvPr>
          <p:cNvSpPr txBox="1">
            <a:spLocks/>
          </p:cNvSpPr>
          <p:nvPr/>
        </p:nvSpPr>
        <p:spPr>
          <a:xfrm>
            <a:off x="5535980" y="2996194"/>
            <a:ext cx="3053743" cy="395462"/>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91440" marR="0" lvl="0" indent="-91440" algn="l" defTabSz="914400" rtl="0" eaLnBrk="1" fontAlgn="auto" latinLnBrk="0" hangingPunct="1">
              <a:lnSpc>
                <a:spcPct val="90000"/>
              </a:lnSpc>
              <a:spcBef>
                <a:spcPts val="1200"/>
              </a:spcBef>
              <a:spcAft>
                <a:spcPts val="200"/>
              </a:spcAft>
              <a:buClr>
                <a:srgbClr val="D12510"/>
              </a:buClr>
              <a:buSzPct val="100000"/>
              <a:buFont typeface="Wingdings" panose="05000000000000000000" pitchFamily="2" charset="2"/>
              <a:buChar char="q"/>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rPr>
              <a:t>City / Municipality</a:t>
            </a:r>
            <a:endParaRPr kumimoji="0" lang="en-PH"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endParaRPr>
          </a:p>
        </p:txBody>
      </p:sp>
      <p:sp>
        <p:nvSpPr>
          <p:cNvPr id="33" name="Content Placeholder 2">
            <a:extLst>
              <a:ext uri="{FF2B5EF4-FFF2-40B4-BE49-F238E27FC236}">
                <a16:creationId xmlns:a16="http://schemas.microsoft.com/office/drawing/2014/main" id="{AC48512D-7D6A-D98B-3B4E-176424684019}"/>
              </a:ext>
            </a:extLst>
          </p:cNvPr>
          <p:cNvSpPr txBox="1">
            <a:spLocks/>
          </p:cNvSpPr>
          <p:nvPr/>
        </p:nvSpPr>
        <p:spPr>
          <a:xfrm>
            <a:off x="5535980" y="3392435"/>
            <a:ext cx="3053743" cy="395462"/>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91440" marR="0" lvl="0" indent="-91440" algn="l" defTabSz="914400" rtl="0" eaLnBrk="1" fontAlgn="auto" latinLnBrk="0" hangingPunct="1">
              <a:lnSpc>
                <a:spcPct val="90000"/>
              </a:lnSpc>
              <a:spcBef>
                <a:spcPts val="1200"/>
              </a:spcBef>
              <a:spcAft>
                <a:spcPts val="200"/>
              </a:spcAft>
              <a:buClr>
                <a:srgbClr val="D12510"/>
              </a:buClr>
              <a:buSzPct val="100000"/>
              <a:buFont typeface="Wingdings" panose="05000000000000000000" pitchFamily="2" charset="2"/>
              <a:buChar char="q"/>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rPr>
              <a:t>Regional GDP</a:t>
            </a:r>
            <a:endParaRPr kumimoji="0" lang="en-PH"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endParaRPr>
          </a:p>
        </p:txBody>
      </p:sp>
      <p:sp>
        <p:nvSpPr>
          <p:cNvPr id="35" name="Content Placeholder 2">
            <a:extLst>
              <a:ext uri="{FF2B5EF4-FFF2-40B4-BE49-F238E27FC236}">
                <a16:creationId xmlns:a16="http://schemas.microsoft.com/office/drawing/2014/main" id="{92FE6FB1-F602-1E06-4336-C4D16E4C156B}"/>
              </a:ext>
            </a:extLst>
          </p:cNvPr>
          <p:cNvSpPr txBox="1">
            <a:spLocks/>
          </p:cNvSpPr>
          <p:nvPr/>
        </p:nvSpPr>
        <p:spPr>
          <a:xfrm>
            <a:off x="5535980" y="3812282"/>
            <a:ext cx="3053743" cy="395462"/>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91440" marR="0" lvl="0" indent="-91440" algn="l" defTabSz="914400" rtl="0" eaLnBrk="1" fontAlgn="auto" latinLnBrk="0" hangingPunct="1">
              <a:lnSpc>
                <a:spcPct val="90000"/>
              </a:lnSpc>
              <a:spcBef>
                <a:spcPts val="1200"/>
              </a:spcBef>
              <a:spcAft>
                <a:spcPts val="200"/>
              </a:spcAft>
              <a:buClr>
                <a:srgbClr val="D12510"/>
              </a:buClr>
              <a:buSzPct val="100000"/>
              <a:buFont typeface="Wingdings" panose="05000000000000000000" pitchFamily="2" charset="2"/>
              <a:buChar char="q"/>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rPr>
              <a:t>Provincial 4 Pillars</a:t>
            </a:r>
            <a:endParaRPr kumimoji="0" lang="en-PH"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endParaRPr>
          </a:p>
        </p:txBody>
      </p:sp>
      <p:sp>
        <p:nvSpPr>
          <p:cNvPr id="37" name="Content Placeholder 2">
            <a:extLst>
              <a:ext uri="{FF2B5EF4-FFF2-40B4-BE49-F238E27FC236}">
                <a16:creationId xmlns:a16="http://schemas.microsoft.com/office/drawing/2014/main" id="{15E75715-4EB9-918E-A734-B7C120FFBE36}"/>
              </a:ext>
            </a:extLst>
          </p:cNvPr>
          <p:cNvSpPr txBox="1">
            <a:spLocks/>
          </p:cNvSpPr>
          <p:nvPr/>
        </p:nvSpPr>
        <p:spPr>
          <a:xfrm>
            <a:off x="5535980" y="4209784"/>
            <a:ext cx="3053743" cy="395462"/>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91440" marR="0" lvl="0" indent="-91440" algn="l" defTabSz="914400" rtl="0" eaLnBrk="1" fontAlgn="auto" latinLnBrk="0" hangingPunct="1">
              <a:lnSpc>
                <a:spcPct val="90000"/>
              </a:lnSpc>
              <a:spcBef>
                <a:spcPts val="1200"/>
              </a:spcBef>
              <a:spcAft>
                <a:spcPts val="200"/>
              </a:spcAft>
              <a:buClr>
                <a:srgbClr val="D12510"/>
              </a:buClr>
              <a:buSzPct val="100000"/>
              <a:buFont typeface="Wingdings" panose="05000000000000000000" pitchFamily="2" charset="2"/>
              <a:buChar char="q"/>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rPr>
              <a:t>Land Cover</a:t>
            </a:r>
            <a:endParaRPr kumimoji="0" lang="en-PH"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endParaRPr>
          </a:p>
        </p:txBody>
      </p:sp>
      <p:sp>
        <p:nvSpPr>
          <p:cNvPr id="41" name="Content Placeholder 2">
            <a:extLst>
              <a:ext uri="{FF2B5EF4-FFF2-40B4-BE49-F238E27FC236}">
                <a16:creationId xmlns:a16="http://schemas.microsoft.com/office/drawing/2014/main" id="{04B448DF-D361-BC75-88A6-BCCD18FB4F19}"/>
              </a:ext>
            </a:extLst>
          </p:cNvPr>
          <p:cNvSpPr txBox="1">
            <a:spLocks/>
          </p:cNvSpPr>
          <p:nvPr/>
        </p:nvSpPr>
        <p:spPr>
          <a:xfrm>
            <a:off x="8589723" y="2996194"/>
            <a:ext cx="3256837" cy="395462"/>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91440" marR="0" lvl="0" indent="-91440" algn="l" defTabSz="914400" rtl="0" eaLnBrk="1" fontAlgn="auto" latinLnBrk="0" hangingPunct="1">
              <a:lnSpc>
                <a:spcPct val="90000"/>
              </a:lnSpc>
              <a:spcBef>
                <a:spcPts val="1200"/>
              </a:spcBef>
              <a:spcAft>
                <a:spcPts val="200"/>
              </a:spcAft>
              <a:buClr>
                <a:srgbClr val="D12510"/>
              </a:buClr>
              <a:buSzPct val="100000"/>
              <a:buFont typeface="Wingdings" panose="05000000000000000000" pitchFamily="2" charset="2"/>
              <a:buChar char="q"/>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rPr>
              <a:t>Green Band</a:t>
            </a:r>
            <a:endParaRPr kumimoji="0" lang="en-PH"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endParaRPr>
          </a:p>
        </p:txBody>
      </p:sp>
      <p:sp>
        <p:nvSpPr>
          <p:cNvPr id="42" name="Content Placeholder 2">
            <a:extLst>
              <a:ext uri="{FF2B5EF4-FFF2-40B4-BE49-F238E27FC236}">
                <a16:creationId xmlns:a16="http://schemas.microsoft.com/office/drawing/2014/main" id="{B0D0856C-4C94-A7B7-025E-C04EA5DFA32D}"/>
              </a:ext>
            </a:extLst>
          </p:cNvPr>
          <p:cNvSpPr txBox="1">
            <a:spLocks/>
          </p:cNvSpPr>
          <p:nvPr/>
        </p:nvSpPr>
        <p:spPr>
          <a:xfrm>
            <a:off x="8589723" y="3392435"/>
            <a:ext cx="3053743" cy="395462"/>
          </a:xfrm>
          <a:prstGeom prst="rect">
            <a:avLst/>
          </a:prstGeom>
        </p:spPr>
        <p:txBody>
          <a:bodyPr vert="horz" lIns="0" tIns="45720" rIns="0" bIns="45720" rtlCol="0">
            <a:normAutofit fontScale="925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91440" marR="0" lvl="0" indent="-91440" algn="l" defTabSz="914400" rtl="0" eaLnBrk="1" fontAlgn="auto" latinLnBrk="0" hangingPunct="1">
              <a:lnSpc>
                <a:spcPct val="90000"/>
              </a:lnSpc>
              <a:spcBef>
                <a:spcPts val="1200"/>
              </a:spcBef>
              <a:spcAft>
                <a:spcPts val="200"/>
              </a:spcAft>
              <a:buClr>
                <a:srgbClr val="D12510"/>
              </a:buClr>
              <a:buSzPct val="100000"/>
              <a:buFont typeface="Wingdings" panose="05000000000000000000" pitchFamily="2" charset="2"/>
              <a:buChar char="q"/>
              <a:tabLst/>
              <a:defRPr/>
            </a:pPr>
            <a:r>
              <a:rPr kumimoji="0" lang="en-US" sz="1600" b="1"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rPr>
              <a:t>Change in Global Tree Cover</a:t>
            </a:r>
            <a:endParaRPr kumimoji="0" lang="en-PH" sz="1600" b="1"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endParaRPr>
          </a:p>
        </p:txBody>
      </p:sp>
      <p:pic>
        <p:nvPicPr>
          <p:cNvPr id="17" name="Picture 16" descr="Map&#10;&#10;Description automatically generated">
            <a:extLst>
              <a:ext uri="{FF2B5EF4-FFF2-40B4-BE49-F238E27FC236}">
                <a16:creationId xmlns:a16="http://schemas.microsoft.com/office/drawing/2014/main" id="{FFA738D0-3E25-99EF-42D8-6023B2BA53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5338800" cy="6858876"/>
          </a:xfrm>
          <a:prstGeom prst="rect">
            <a:avLst/>
          </a:prstGeom>
        </p:spPr>
      </p:pic>
    </p:spTree>
    <p:extLst>
      <p:ext uri="{BB962C8B-B14F-4D97-AF65-F5344CB8AC3E}">
        <p14:creationId xmlns:p14="http://schemas.microsoft.com/office/powerpoint/2010/main" val="421363911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311973C2-EB8B-452A-A698-4A252FD3AE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Schoolbook" panose="02040604050505020304"/>
              <a:ea typeface="+mn-ea"/>
              <a:cs typeface="+mn-cs"/>
            </a:endParaRPr>
          </a:p>
        </p:txBody>
      </p:sp>
      <p:sp useBgFill="1">
        <p:nvSpPr>
          <p:cNvPr id="34" name="Rectangle 33">
            <a:extLst>
              <a:ext uri="{FF2B5EF4-FFF2-40B4-BE49-F238E27FC236}">
                <a16:creationId xmlns:a16="http://schemas.microsoft.com/office/drawing/2014/main" id="{10162E77-11AD-44A7-84EC-40C59EEFBD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Schoolbook" panose="02040604050505020304"/>
              <a:ea typeface="+mn-ea"/>
              <a:cs typeface="+mn-cs"/>
            </a:endParaRPr>
          </a:p>
        </p:txBody>
      </p:sp>
      <p:sp>
        <p:nvSpPr>
          <p:cNvPr id="2" name="Title 1">
            <a:extLst>
              <a:ext uri="{FF2B5EF4-FFF2-40B4-BE49-F238E27FC236}">
                <a16:creationId xmlns:a16="http://schemas.microsoft.com/office/drawing/2014/main" id="{37C9B84B-D513-F9E3-5CB7-1FF4AF24AF1F}"/>
              </a:ext>
            </a:extLst>
          </p:cNvPr>
          <p:cNvSpPr>
            <a:spLocks noGrp="1"/>
          </p:cNvSpPr>
          <p:nvPr>
            <p:ph type="title"/>
          </p:nvPr>
        </p:nvSpPr>
        <p:spPr>
          <a:xfrm>
            <a:off x="5314695" y="634946"/>
            <a:ext cx="6235047" cy="1450757"/>
          </a:xfrm>
        </p:spPr>
        <p:txBody>
          <a:bodyPr>
            <a:normAutofit/>
          </a:bodyPr>
          <a:lstStyle/>
          <a:p>
            <a:r>
              <a:rPr lang="en-US" dirty="0"/>
              <a:t>Adaptive Capacity</a:t>
            </a:r>
            <a:endParaRPr lang="en-PH" dirty="0"/>
          </a:p>
        </p:txBody>
      </p:sp>
      <p:cxnSp>
        <p:nvCxnSpPr>
          <p:cNvPr id="36" name="Straight Connector 35">
            <a:extLst>
              <a:ext uri="{FF2B5EF4-FFF2-40B4-BE49-F238E27FC236}">
                <a16:creationId xmlns:a16="http://schemas.microsoft.com/office/drawing/2014/main" id="{5AB158E9-1B40-4CD6-95F0-95CA11DF7B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87617" y="2085703"/>
            <a:ext cx="6170686"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1A6FE889-F053-A24E-CFD8-A8492C715270}"/>
              </a:ext>
            </a:extLst>
          </p:cNvPr>
          <p:cNvSpPr>
            <a:spLocks noGrp="1"/>
          </p:cNvSpPr>
          <p:nvPr>
            <p:ph idx="1"/>
          </p:nvPr>
        </p:nvSpPr>
        <p:spPr>
          <a:xfrm>
            <a:off x="5287617" y="2198914"/>
            <a:ext cx="6262126" cy="727165"/>
          </a:xfrm>
        </p:spPr>
        <p:txBody>
          <a:bodyPr>
            <a:normAutofit/>
          </a:bodyPr>
          <a:lstStyle/>
          <a:p>
            <a:r>
              <a:rPr lang="en-US" dirty="0"/>
              <a:t>Here are the layers that are under the Adaptive Capacity factor of our analysis:</a:t>
            </a:r>
            <a:endParaRPr lang="en-PH" dirty="0"/>
          </a:p>
        </p:txBody>
      </p:sp>
      <p:sp>
        <p:nvSpPr>
          <p:cNvPr id="4" name="Footer Placeholder 3">
            <a:extLst>
              <a:ext uri="{FF2B5EF4-FFF2-40B4-BE49-F238E27FC236}">
                <a16:creationId xmlns:a16="http://schemas.microsoft.com/office/drawing/2014/main" id="{325A41A9-3C15-198B-8739-3184652F52E7}"/>
              </a:ext>
            </a:extLst>
          </p:cNvPr>
          <p:cNvSpPr>
            <a:spLocks noGrp="1"/>
          </p:cNvSpPr>
          <p:nvPr>
            <p:ph type="ftr" sz="quarter" idx="11"/>
          </p:nvPr>
        </p:nvSpPr>
        <p:spPr>
          <a:xfrm>
            <a:off x="5314696" y="6447526"/>
            <a:ext cx="3739340" cy="365125"/>
          </a:xfrm>
        </p:spPr>
        <p:txBody>
          <a:bodyPr>
            <a:normAutofit/>
          </a:bodyPr>
          <a:lstStyle/>
          <a:p>
            <a:pPr marL="0" marR="0" lvl="0" indent="0" algn="l" defTabSz="457200" rtl="0" eaLnBrk="1" fontAlgn="auto" latinLnBrk="0" hangingPunct="1">
              <a:lnSpc>
                <a:spcPct val="100000"/>
              </a:lnSpc>
              <a:spcBef>
                <a:spcPts val="0"/>
              </a:spcBef>
              <a:spcAft>
                <a:spcPts val="600"/>
              </a:spcAft>
              <a:buClrTx/>
              <a:buSzTx/>
              <a:buFontTx/>
              <a:buNone/>
              <a:tabLst/>
              <a:defRPr/>
            </a:pPr>
            <a:r>
              <a:rPr kumimoji="0" lang="en-PH" sz="900" b="0" i="0" u="none" strike="noStrike" kern="1200" cap="none" spc="0" normalizeH="0" baseline="0" noProof="0">
                <a:ln>
                  <a:noFill/>
                </a:ln>
                <a:solidFill>
                  <a:prstClr val="black">
                    <a:lumMod val="75000"/>
                    <a:lumOff val="25000"/>
                  </a:prstClr>
                </a:solidFill>
                <a:effectLst/>
                <a:uLnTx/>
                <a:uFillTx/>
                <a:latin typeface="Century Schoolbook" panose="02040604050505020304"/>
                <a:ea typeface="+mn-ea"/>
                <a:cs typeface="+mn-cs"/>
              </a:rPr>
              <a:t>Priority Areas for Reforestation</a:t>
            </a:r>
          </a:p>
        </p:txBody>
      </p:sp>
      <p:sp>
        <p:nvSpPr>
          <p:cNvPr id="5" name="Slide Number Placeholder 4">
            <a:extLst>
              <a:ext uri="{FF2B5EF4-FFF2-40B4-BE49-F238E27FC236}">
                <a16:creationId xmlns:a16="http://schemas.microsoft.com/office/drawing/2014/main" id="{A67EBD0A-10B0-B81B-173C-6C5C3FE17183}"/>
              </a:ext>
            </a:extLst>
          </p:cNvPr>
          <p:cNvSpPr>
            <a:spLocks noGrp="1"/>
          </p:cNvSpPr>
          <p:nvPr>
            <p:ph type="sldNum" sz="quarter" idx="12"/>
          </p:nvPr>
        </p:nvSpPr>
        <p:spPr>
          <a:xfrm>
            <a:off x="9900458" y="6459785"/>
            <a:ext cx="1312025" cy="365125"/>
          </a:xfrm>
        </p:spPr>
        <p:txBody>
          <a:bodyPr>
            <a:normAutofit/>
          </a:bodyPr>
          <a:lstStyle/>
          <a:p>
            <a:pPr marL="0" marR="0" lvl="0" indent="0" algn="r" defTabSz="457200" rtl="0" eaLnBrk="1" fontAlgn="auto" latinLnBrk="0" hangingPunct="1">
              <a:lnSpc>
                <a:spcPct val="100000"/>
              </a:lnSpc>
              <a:spcBef>
                <a:spcPts val="0"/>
              </a:spcBef>
              <a:spcAft>
                <a:spcPts val="600"/>
              </a:spcAft>
              <a:buClrTx/>
              <a:buSzTx/>
              <a:buFontTx/>
              <a:buNone/>
              <a:tabLst/>
              <a:defRPr/>
            </a:pPr>
            <a:fld id="{9F909BAD-3646-402D-AC30-3DBF86AA0FCB}" type="slidenum">
              <a:rPr kumimoji="0" lang="en-PH" sz="1050" b="0" i="0" u="none" strike="noStrike" kern="1200" cap="none" spc="0" normalizeH="0" baseline="0" noProof="0">
                <a:ln>
                  <a:noFill/>
                </a:ln>
                <a:solidFill>
                  <a:prstClr val="black">
                    <a:lumMod val="75000"/>
                    <a:lumOff val="25000"/>
                  </a:prstClr>
                </a:solidFill>
                <a:effectLst/>
                <a:uLnTx/>
                <a:uFillTx/>
                <a:latin typeface="Century Schoolbook" panose="02040604050505020304"/>
                <a:ea typeface="+mn-ea"/>
                <a:cs typeface="+mn-cs"/>
              </a:rPr>
              <a:pPr marL="0" marR="0" lvl="0" indent="0" algn="r" defTabSz="457200" rtl="0" eaLnBrk="1" fontAlgn="auto" latinLnBrk="0" hangingPunct="1">
                <a:lnSpc>
                  <a:spcPct val="100000"/>
                </a:lnSpc>
                <a:spcBef>
                  <a:spcPts val="0"/>
                </a:spcBef>
                <a:spcAft>
                  <a:spcPts val="600"/>
                </a:spcAft>
                <a:buClrTx/>
                <a:buSzTx/>
                <a:buFontTx/>
                <a:buNone/>
                <a:tabLst/>
                <a:defRPr/>
              </a:pPr>
              <a:t>25</a:t>
            </a:fld>
            <a:endParaRPr kumimoji="0" lang="en-PH" sz="1050" b="0" i="0" u="none" strike="noStrike" kern="1200" cap="none" spc="0" normalizeH="0" baseline="0" noProof="0">
              <a:ln>
                <a:noFill/>
              </a:ln>
              <a:solidFill>
                <a:prstClr val="black">
                  <a:lumMod val="75000"/>
                  <a:lumOff val="25000"/>
                </a:prstClr>
              </a:solidFill>
              <a:effectLst/>
              <a:uLnTx/>
              <a:uFillTx/>
              <a:latin typeface="Century Schoolbook" panose="02040604050505020304"/>
              <a:ea typeface="+mn-ea"/>
              <a:cs typeface="+mn-cs"/>
            </a:endParaRPr>
          </a:p>
        </p:txBody>
      </p:sp>
      <p:sp>
        <p:nvSpPr>
          <p:cNvPr id="31" name="Content Placeholder 2">
            <a:extLst>
              <a:ext uri="{FF2B5EF4-FFF2-40B4-BE49-F238E27FC236}">
                <a16:creationId xmlns:a16="http://schemas.microsoft.com/office/drawing/2014/main" id="{E4690C98-CE5F-2D69-6D5C-3EC738FA11A3}"/>
              </a:ext>
            </a:extLst>
          </p:cNvPr>
          <p:cNvSpPr txBox="1">
            <a:spLocks/>
          </p:cNvSpPr>
          <p:nvPr/>
        </p:nvSpPr>
        <p:spPr>
          <a:xfrm>
            <a:off x="5535980" y="2996194"/>
            <a:ext cx="3053743" cy="395462"/>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91440" marR="0" lvl="0" indent="-91440" algn="l" defTabSz="914400" rtl="0" eaLnBrk="1" fontAlgn="auto" latinLnBrk="0" hangingPunct="1">
              <a:lnSpc>
                <a:spcPct val="90000"/>
              </a:lnSpc>
              <a:spcBef>
                <a:spcPts val="1200"/>
              </a:spcBef>
              <a:spcAft>
                <a:spcPts val="200"/>
              </a:spcAft>
              <a:buClr>
                <a:srgbClr val="D12510"/>
              </a:buClr>
              <a:buSzPct val="100000"/>
              <a:buFont typeface="Wingdings" panose="05000000000000000000" pitchFamily="2" charset="2"/>
              <a:buChar char="q"/>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rPr>
              <a:t>City / Municipality</a:t>
            </a:r>
            <a:endParaRPr kumimoji="0" lang="en-PH"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endParaRPr>
          </a:p>
        </p:txBody>
      </p:sp>
      <p:sp>
        <p:nvSpPr>
          <p:cNvPr id="33" name="Content Placeholder 2">
            <a:extLst>
              <a:ext uri="{FF2B5EF4-FFF2-40B4-BE49-F238E27FC236}">
                <a16:creationId xmlns:a16="http://schemas.microsoft.com/office/drawing/2014/main" id="{AC48512D-7D6A-D98B-3B4E-176424684019}"/>
              </a:ext>
            </a:extLst>
          </p:cNvPr>
          <p:cNvSpPr txBox="1">
            <a:spLocks/>
          </p:cNvSpPr>
          <p:nvPr/>
        </p:nvSpPr>
        <p:spPr>
          <a:xfrm>
            <a:off x="5535980" y="3392435"/>
            <a:ext cx="3053743" cy="395462"/>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91440" marR="0" lvl="0" indent="-91440" algn="l" defTabSz="914400" rtl="0" eaLnBrk="1" fontAlgn="auto" latinLnBrk="0" hangingPunct="1">
              <a:lnSpc>
                <a:spcPct val="90000"/>
              </a:lnSpc>
              <a:spcBef>
                <a:spcPts val="1200"/>
              </a:spcBef>
              <a:spcAft>
                <a:spcPts val="200"/>
              </a:spcAft>
              <a:buClr>
                <a:srgbClr val="D12510"/>
              </a:buClr>
              <a:buSzPct val="100000"/>
              <a:buFont typeface="Wingdings" panose="05000000000000000000" pitchFamily="2" charset="2"/>
              <a:buChar char="q"/>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rPr>
              <a:t>Regional GDP</a:t>
            </a:r>
            <a:endParaRPr kumimoji="0" lang="en-PH"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endParaRPr>
          </a:p>
        </p:txBody>
      </p:sp>
      <p:sp>
        <p:nvSpPr>
          <p:cNvPr id="35" name="Content Placeholder 2">
            <a:extLst>
              <a:ext uri="{FF2B5EF4-FFF2-40B4-BE49-F238E27FC236}">
                <a16:creationId xmlns:a16="http://schemas.microsoft.com/office/drawing/2014/main" id="{92FE6FB1-F602-1E06-4336-C4D16E4C156B}"/>
              </a:ext>
            </a:extLst>
          </p:cNvPr>
          <p:cNvSpPr txBox="1">
            <a:spLocks/>
          </p:cNvSpPr>
          <p:nvPr/>
        </p:nvSpPr>
        <p:spPr>
          <a:xfrm>
            <a:off x="5535980" y="3812282"/>
            <a:ext cx="3053743" cy="395462"/>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91440" marR="0" lvl="0" indent="-91440" algn="l" defTabSz="914400" rtl="0" eaLnBrk="1" fontAlgn="auto" latinLnBrk="0" hangingPunct="1">
              <a:lnSpc>
                <a:spcPct val="90000"/>
              </a:lnSpc>
              <a:spcBef>
                <a:spcPts val="1200"/>
              </a:spcBef>
              <a:spcAft>
                <a:spcPts val="200"/>
              </a:spcAft>
              <a:buClr>
                <a:srgbClr val="D12510"/>
              </a:buClr>
              <a:buSzPct val="100000"/>
              <a:buFont typeface="Wingdings" panose="05000000000000000000" pitchFamily="2" charset="2"/>
              <a:buChar char="q"/>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rPr>
              <a:t>Provincial 4 Pillars</a:t>
            </a:r>
            <a:endParaRPr kumimoji="0" lang="en-PH"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endParaRPr>
          </a:p>
        </p:txBody>
      </p:sp>
      <p:sp>
        <p:nvSpPr>
          <p:cNvPr id="37" name="Content Placeholder 2">
            <a:extLst>
              <a:ext uri="{FF2B5EF4-FFF2-40B4-BE49-F238E27FC236}">
                <a16:creationId xmlns:a16="http://schemas.microsoft.com/office/drawing/2014/main" id="{15E75715-4EB9-918E-A734-B7C120FFBE36}"/>
              </a:ext>
            </a:extLst>
          </p:cNvPr>
          <p:cNvSpPr txBox="1">
            <a:spLocks/>
          </p:cNvSpPr>
          <p:nvPr/>
        </p:nvSpPr>
        <p:spPr>
          <a:xfrm>
            <a:off x="5535980" y="4209784"/>
            <a:ext cx="3053743" cy="395462"/>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91440" marR="0" lvl="0" indent="-91440" algn="l" defTabSz="914400" rtl="0" eaLnBrk="1" fontAlgn="auto" latinLnBrk="0" hangingPunct="1">
              <a:lnSpc>
                <a:spcPct val="90000"/>
              </a:lnSpc>
              <a:spcBef>
                <a:spcPts val="1200"/>
              </a:spcBef>
              <a:spcAft>
                <a:spcPts val="200"/>
              </a:spcAft>
              <a:buClr>
                <a:srgbClr val="D12510"/>
              </a:buClr>
              <a:buSzPct val="100000"/>
              <a:buFont typeface="Wingdings" panose="05000000000000000000" pitchFamily="2" charset="2"/>
              <a:buChar char="q"/>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rPr>
              <a:t>Land Cover</a:t>
            </a:r>
            <a:endParaRPr kumimoji="0" lang="en-PH"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endParaRPr>
          </a:p>
        </p:txBody>
      </p:sp>
      <p:sp>
        <p:nvSpPr>
          <p:cNvPr id="41" name="Content Placeholder 2">
            <a:extLst>
              <a:ext uri="{FF2B5EF4-FFF2-40B4-BE49-F238E27FC236}">
                <a16:creationId xmlns:a16="http://schemas.microsoft.com/office/drawing/2014/main" id="{04B448DF-D361-BC75-88A6-BCCD18FB4F19}"/>
              </a:ext>
            </a:extLst>
          </p:cNvPr>
          <p:cNvSpPr txBox="1">
            <a:spLocks/>
          </p:cNvSpPr>
          <p:nvPr/>
        </p:nvSpPr>
        <p:spPr>
          <a:xfrm>
            <a:off x="8589723" y="2996194"/>
            <a:ext cx="3256837" cy="395462"/>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91440" marR="0" lvl="0" indent="-91440" algn="l" defTabSz="914400" rtl="0" eaLnBrk="1" fontAlgn="auto" latinLnBrk="0" hangingPunct="1">
              <a:lnSpc>
                <a:spcPct val="90000"/>
              </a:lnSpc>
              <a:spcBef>
                <a:spcPts val="1200"/>
              </a:spcBef>
              <a:spcAft>
                <a:spcPts val="200"/>
              </a:spcAft>
              <a:buClr>
                <a:srgbClr val="D12510"/>
              </a:buClr>
              <a:buSzPct val="100000"/>
              <a:buFont typeface="Wingdings" panose="05000000000000000000" pitchFamily="2" charset="2"/>
              <a:buChar char="q"/>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rPr>
              <a:t>Green Band</a:t>
            </a:r>
            <a:endParaRPr kumimoji="0" lang="en-PH"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endParaRPr>
          </a:p>
        </p:txBody>
      </p:sp>
      <p:sp>
        <p:nvSpPr>
          <p:cNvPr id="42" name="Content Placeholder 2">
            <a:extLst>
              <a:ext uri="{FF2B5EF4-FFF2-40B4-BE49-F238E27FC236}">
                <a16:creationId xmlns:a16="http://schemas.microsoft.com/office/drawing/2014/main" id="{B0D0856C-4C94-A7B7-025E-C04EA5DFA32D}"/>
              </a:ext>
            </a:extLst>
          </p:cNvPr>
          <p:cNvSpPr txBox="1">
            <a:spLocks/>
          </p:cNvSpPr>
          <p:nvPr/>
        </p:nvSpPr>
        <p:spPr>
          <a:xfrm>
            <a:off x="8589723" y="3392435"/>
            <a:ext cx="3053743" cy="395462"/>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91440" marR="0" lvl="0" indent="-91440" algn="l" defTabSz="914400" rtl="0" eaLnBrk="1" fontAlgn="auto" latinLnBrk="0" hangingPunct="1">
              <a:lnSpc>
                <a:spcPct val="90000"/>
              </a:lnSpc>
              <a:spcBef>
                <a:spcPts val="1200"/>
              </a:spcBef>
              <a:spcAft>
                <a:spcPts val="200"/>
              </a:spcAft>
              <a:buClr>
                <a:srgbClr val="D12510"/>
              </a:buClr>
              <a:buSzPct val="100000"/>
              <a:buFont typeface="Wingdings" panose="05000000000000000000" pitchFamily="2" charset="2"/>
              <a:buChar char="q"/>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rPr>
              <a:t>Change in Global Tree Cover</a:t>
            </a:r>
            <a:endParaRPr kumimoji="0" lang="en-PH"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endParaRPr>
          </a:p>
        </p:txBody>
      </p:sp>
      <p:sp>
        <p:nvSpPr>
          <p:cNvPr id="43" name="Content Placeholder 2">
            <a:extLst>
              <a:ext uri="{FF2B5EF4-FFF2-40B4-BE49-F238E27FC236}">
                <a16:creationId xmlns:a16="http://schemas.microsoft.com/office/drawing/2014/main" id="{E47675EA-B990-89F6-0682-6C93D5BBE6EB}"/>
              </a:ext>
            </a:extLst>
          </p:cNvPr>
          <p:cNvSpPr txBox="1">
            <a:spLocks/>
          </p:cNvSpPr>
          <p:nvPr/>
        </p:nvSpPr>
        <p:spPr>
          <a:xfrm>
            <a:off x="8589724" y="3812282"/>
            <a:ext cx="3715766" cy="395462"/>
          </a:xfrm>
          <a:prstGeom prst="rect">
            <a:avLst/>
          </a:prstGeom>
        </p:spPr>
        <p:txBody>
          <a:bodyPr vert="horz" lIns="0" tIns="45720" rIns="0" bIns="45720" rtlCol="0">
            <a:normAutofit fontScale="925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91440" marR="0" lvl="0" indent="-91440" algn="l" defTabSz="914400" rtl="0" eaLnBrk="1" fontAlgn="auto" latinLnBrk="0" hangingPunct="1">
              <a:lnSpc>
                <a:spcPct val="90000"/>
              </a:lnSpc>
              <a:spcBef>
                <a:spcPts val="1200"/>
              </a:spcBef>
              <a:spcAft>
                <a:spcPts val="200"/>
              </a:spcAft>
              <a:buClr>
                <a:srgbClr val="D12510"/>
              </a:buClr>
              <a:buSzPct val="100000"/>
              <a:buFont typeface="Wingdings" panose="05000000000000000000" pitchFamily="2" charset="2"/>
              <a:buChar char="q"/>
              <a:tabLst/>
              <a:defRPr/>
            </a:pPr>
            <a:r>
              <a:rPr kumimoji="0" lang="en-US" sz="1600" b="1"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rPr>
              <a:t>Change in Global Biomass Carbon</a:t>
            </a:r>
            <a:endParaRPr kumimoji="0" lang="en-PH" sz="1600" b="1"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endParaRPr>
          </a:p>
        </p:txBody>
      </p:sp>
      <p:pic>
        <p:nvPicPr>
          <p:cNvPr id="19" name="Picture 18" descr="Map&#10;&#10;Description automatically generated">
            <a:extLst>
              <a:ext uri="{FF2B5EF4-FFF2-40B4-BE49-F238E27FC236}">
                <a16:creationId xmlns:a16="http://schemas.microsoft.com/office/drawing/2014/main" id="{C0EC1C3C-19B9-E001-0AEC-051BF5B726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5338800" cy="6858876"/>
          </a:xfrm>
          <a:prstGeom prst="rect">
            <a:avLst/>
          </a:prstGeom>
        </p:spPr>
      </p:pic>
    </p:spTree>
    <p:extLst>
      <p:ext uri="{BB962C8B-B14F-4D97-AF65-F5344CB8AC3E}">
        <p14:creationId xmlns:p14="http://schemas.microsoft.com/office/powerpoint/2010/main" val="359957833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311973C2-EB8B-452A-A698-4A252FD3AE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Schoolbook" panose="02040604050505020304"/>
              <a:ea typeface="+mn-ea"/>
              <a:cs typeface="+mn-cs"/>
            </a:endParaRPr>
          </a:p>
        </p:txBody>
      </p:sp>
      <p:sp useBgFill="1">
        <p:nvSpPr>
          <p:cNvPr id="34" name="Rectangle 33">
            <a:extLst>
              <a:ext uri="{FF2B5EF4-FFF2-40B4-BE49-F238E27FC236}">
                <a16:creationId xmlns:a16="http://schemas.microsoft.com/office/drawing/2014/main" id="{10162E77-11AD-44A7-84EC-40C59EEFBD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Schoolbook" panose="02040604050505020304"/>
              <a:ea typeface="+mn-ea"/>
              <a:cs typeface="+mn-cs"/>
            </a:endParaRPr>
          </a:p>
        </p:txBody>
      </p:sp>
      <p:sp>
        <p:nvSpPr>
          <p:cNvPr id="2" name="Title 1">
            <a:extLst>
              <a:ext uri="{FF2B5EF4-FFF2-40B4-BE49-F238E27FC236}">
                <a16:creationId xmlns:a16="http://schemas.microsoft.com/office/drawing/2014/main" id="{37C9B84B-D513-F9E3-5CB7-1FF4AF24AF1F}"/>
              </a:ext>
            </a:extLst>
          </p:cNvPr>
          <p:cNvSpPr>
            <a:spLocks noGrp="1"/>
          </p:cNvSpPr>
          <p:nvPr>
            <p:ph type="title"/>
          </p:nvPr>
        </p:nvSpPr>
        <p:spPr>
          <a:xfrm>
            <a:off x="5314695" y="634946"/>
            <a:ext cx="6235047" cy="1450757"/>
          </a:xfrm>
        </p:spPr>
        <p:txBody>
          <a:bodyPr>
            <a:normAutofit/>
          </a:bodyPr>
          <a:lstStyle/>
          <a:p>
            <a:r>
              <a:rPr lang="en-US" dirty="0"/>
              <a:t>Adaptive Capacity</a:t>
            </a:r>
            <a:endParaRPr lang="en-PH" dirty="0"/>
          </a:p>
        </p:txBody>
      </p:sp>
      <p:cxnSp>
        <p:nvCxnSpPr>
          <p:cNvPr id="36" name="Straight Connector 35">
            <a:extLst>
              <a:ext uri="{FF2B5EF4-FFF2-40B4-BE49-F238E27FC236}">
                <a16:creationId xmlns:a16="http://schemas.microsoft.com/office/drawing/2014/main" id="{5AB158E9-1B40-4CD6-95F0-95CA11DF7B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87617" y="2085703"/>
            <a:ext cx="6170686"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1A6FE889-F053-A24E-CFD8-A8492C715270}"/>
              </a:ext>
            </a:extLst>
          </p:cNvPr>
          <p:cNvSpPr>
            <a:spLocks noGrp="1"/>
          </p:cNvSpPr>
          <p:nvPr>
            <p:ph idx="1"/>
          </p:nvPr>
        </p:nvSpPr>
        <p:spPr>
          <a:xfrm>
            <a:off x="5287617" y="2198914"/>
            <a:ext cx="6262126" cy="727165"/>
          </a:xfrm>
        </p:spPr>
        <p:txBody>
          <a:bodyPr>
            <a:normAutofit/>
          </a:bodyPr>
          <a:lstStyle/>
          <a:p>
            <a:r>
              <a:rPr lang="en-US" dirty="0"/>
              <a:t>Here are the layers that are under the Adaptive Capacity factor of our analysis:</a:t>
            </a:r>
            <a:endParaRPr lang="en-PH" dirty="0"/>
          </a:p>
        </p:txBody>
      </p:sp>
      <p:sp>
        <p:nvSpPr>
          <p:cNvPr id="4" name="Footer Placeholder 3">
            <a:extLst>
              <a:ext uri="{FF2B5EF4-FFF2-40B4-BE49-F238E27FC236}">
                <a16:creationId xmlns:a16="http://schemas.microsoft.com/office/drawing/2014/main" id="{325A41A9-3C15-198B-8739-3184652F52E7}"/>
              </a:ext>
            </a:extLst>
          </p:cNvPr>
          <p:cNvSpPr>
            <a:spLocks noGrp="1"/>
          </p:cNvSpPr>
          <p:nvPr>
            <p:ph type="ftr" sz="quarter" idx="11"/>
          </p:nvPr>
        </p:nvSpPr>
        <p:spPr>
          <a:xfrm>
            <a:off x="5314696" y="6447526"/>
            <a:ext cx="3739340" cy="365125"/>
          </a:xfrm>
        </p:spPr>
        <p:txBody>
          <a:bodyPr>
            <a:normAutofit/>
          </a:bodyPr>
          <a:lstStyle/>
          <a:p>
            <a:pPr marL="0" marR="0" lvl="0" indent="0" algn="l" defTabSz="457200" rtl="0" eaLnBrk="1" fontAlgn="auto" latinLnBrk="0" hangingPunct="1">
              <a:lnSpc>
                <a:spcPct val="100000"/>
              </a:lnSpc>
              <a:spcBef>
                <a:spcPts val="0"/>
              </a:spcBef>
              <a:spcAft>
                <a:spcPts val="600"/>
              </a:spcAft>
              <a:buClrTx/>
              <a:buSzTx/>
              <a:buFontTx/>
              <a:buNone/>
              <a:tabLst/>
              <a:defRPr/>
            </a:pPr>
            <a:r>
              <a:rPr kumimoji="0" lang="en-PH" sz="900" b="0" i="0" u="none" strike="noStrike" kern="1200" cap="none" spc="0" normalizeH="0" baseline="0" noProof="0">
                <a:ln>
                  <a:noFill/>
                </a:ln>
                <a:solidFill>
                  <a:prstClr val="black">
                    <a:lumMod val="75000"/>
                    <a:lumOff val="25000"/>
                  </a:prstClr>
                </a:solidFill>
                <a:effectLst/>
                <a:uLnTx/>
                <a:uFillTx/>
                <a:latin typeface="Century Schoolbook" panose="02040604050505020304"/>
                <a:ea typeface="+mn-ea"/>
                <a:cs typeface="+mn-cs"/>
              </a:rPr>
              <a:t>Priority Areas for Reforestation</a:t>
            </a:r>
          </a:p>
        </p:txBody>
      </p:sp>
      <p:sp>
        <p:nvSpPr>
          <p:cNvPr id="5" name="Slide Number Placeholder 4">
            <a:extLst>
              <a:ext uri="{FF2B5EF4-FFF2-40B4-BE49-F238E27FC236}">
                <a16:creationId xmlns:a16="http://schemas.microsoft.com/office/drawing/2014/main" id="{A67EBD0A-10B0-B81B-173C-6C5C3FE17183}"/>
              </a:ext>
            </a:extLst>
          </p:cNvPr>
          <p:cNvSpPr>
            <a:spLocks noGrp="1"/>
          </p:cNvSpPr>
          <p:nvPr>
            <p:ph type="sldNum" sz="quarter" idx="12"/>
          </p:nvPr>
        </p:nvSpPr>
        <p:spPr>
          <a:xfrm>
            <a:off x="9900458" y="6459785"/>
            <a:ext cx="1312025" cy="365125"/>
          </a:xfrm>
        </p:spPr>
        <p:txBody>
          <a:bodyPr>
            <a:normAutofit/>
          </a:bodyPr>
          <a:lstStyle/>
          <a:p>
            <a:pPr marL="0" marR="0" lvl="0" indent="0" algn="r" defTabSz="457200" rtl="0" eaLnBrk="1" fontAlgn="auto" latinLnBrk="0" hangingPunct="1">
              <a:lnSpc>
                <a:spcPct val="100000"/>
              </a:lnSpc>
              <a:spcBef>
                <a:spcPts val="0"/>
              </a:spcBef>
              <a:spcAft>
                <a:spcPts val="600"/>
              </a:spcAft>
              <a:buClrTx/>
              <a:buSzTx/>
              <a:buFontTx/>
              <a:buNone/>
              <a:tabLst/>
              <a:defRPr/>
            </a:pPr>
            <a:fld id="{9F909BAD-3646-402D-AC30-3DBF86AA0FCB}" type="slidenum">
              <a:rPr kumimoji="0" lang="en-PH" sz="1050" b="0" i="0" u="none" strike="noStrike" kern="1200" cap="none" spc="0" normalizeH="0" baseline="0" noProof="0">
                <a:ln>
                  <a:noFill/>
                </a:ln>
                <a:solidFill>
                  <a:prstClr val="black">
                    <a:lumMod val="75000"/>
                    <a:lumOff val="25000"/>
                  </a:prstClr>
                </a:solidFill>
                <a:effectLst/>
                <a:uLnTx/>
                <a:uFillTx/>
                <a:latin typeface="Century Schoolbook" panose="02040604050505020304"/>
                <a:ea typeface="+mn-ea"/>
                <a:cs typeface="+mn-cs"/>
              </a:rPr>
              <a:pPr marL="0" marR="0" lvl="0" indent="0" algn="r" defTabSz="457200" rtl="0" eaLnBrk="1" fontAlgn="auto" latinLnBrk="0" hangingPunct="1">
                <a:lnSpc>
                  <a:spcPct val="100000"/>
                </a:lnSpc>
                <a:spcBef>
                  <a:spcPts val="0"/>
                </a:spcBef>
                <a:spcAft>
                  <a:spcPts val="600"/>
                </a:spcAft>
                <a:buClrTx/>
                <a:buSzTx/>
                <a:buFontTx/>
                <a:buNone/>
                <a:tabLst/>
                <a:defRPr/>
              </a:pPr>
              <a:t>26</a:t>
            </a:fld>
            <a:endParaRPr kumimoji="0" lang="en-PH" sz="1050" b="0" i="0" u="none" strike="noStrike" kern="1200" cap="none" spc="0" normalizeH="0" baseline="0" noProof="0">
              <a:ln>
                <a:noFill/>
              </a:ln>
              <a:solidFill>
                <a:prstClr val="black">
                  <a:lumMod val="75000"/>
                  <a:lumOff val="25000"/>
                </a:prstClr>
              </a:solidFill>
              <a:effectLst/>
              <a:uLnTx/>
              <a:uFillTx/>
              <a:latin typeface="Century Schoolbook" panose="02040604050505020304"/>
              <a:ea typeface="+mn-ea"/>
              <a:cs typeface="+mn-cs"/>
            </a:endParaRPr>
          </a:p>
        </p:txBody>
      </p:sp>
      <p:sp>
        <p:nvSpPr>
          <p:cNvPr id="31" name="Content Placeholder 2">
            <a:extLst>
              <a:ext uri="{FF2B5EF4-FFF2-40B4-BE49-F238E27FC236}">
                <a16:creationId xmlns:a16="http://schemas.microsoft.com/office/drawing/2014/main" id="{E4690C98-CE5F-2D69-6D5C-3EC738FA11A3}"/>
              </a:ext>
            </a:extLst>
          </p:cNvPr>
          <p:cNvSpPr txBox="1">
            <a:spLocks/>
          </p:cNvSpPr>
          <p:nvPr/>
        </p:nvSpPr>
        <p:spPr>
          <a:xfrm>
            <a:off x="5535980" y="2996194"/>
            <a:ext cx="3053743" cy="395462"/>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91440" marR="0" lvl="0" indent="-91440" algn="l" defTabSz="914400" rtl="0" eaLnBrk="1" fontAlgn="auto" latinLnBrk="0" hangingPunct="1">
              <a:lnSpc>
                <a:spcPct val="90000"/>
              </a:lnSpc>
              <a:spcBef>
                <a:spcPts val="1200"/>
              </a:spcBef>
              <a:spcAft>
                <a:spcPts val="200"/>
              </a:spcAft>
              <a:buClr>
                <a:srgbClr val="D12510"/>
              </a:buClr>
              <a:buSzPct val="100000"/>
              <a:buFont typeface="Wingdings" panose="05000000000000000000" pitchFamily="2" charset="2"/>
              <a:buChar char="q"/>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rPr>
              <a:t>City / Municipality</a:t>
            </a:r>
            <a:endParaRPr kumimoji="0" lang="en-PH"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endParaRPr>
          </a:p>
        </p:txBody>
      </p:sp>
      <p:sp>
        <p:nvSpPr>
          <p:cNvPr id="33" name="Content Placeholder 2">
            <a:extLst>
              <a:ext uri="{FF2B5EF4-FFF2-40B4-BE49-F238E27FC236}">
                <a16:creationId xmlns:a16="http://schemas.microsoft.com/office/drawing/2014/main" id="{AC48512D-7D6A-D98B-3B4E-176424684019}"/>
              </a:ext>
            </a:extLst>
          </p:cNvPr>
          <p:cNvSpPr txBox="1">
            <a:spLocks/>
          </p:cNvSpPr>
          <p:nvPr/>
        </p:nvSpPr>
        <p:spPr>
          <a:xfrm>
            <a:off x="5535980" y="3392435"/>
            <a:ext cx="3053743" cy="395462"/>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91440" marR="0" lvl="0" indent="-91440" algn="l" defTabSz="914400" rtl="0" eaLnBrk="1" fontAlgn="auto" latinLnBrk="0" hangingPunct="1">
              <a:lnSpc>
                <a:spcPct val="90000"/>
              </a:lnSpc>
              <a:spcBef>
                <a:spcPts val="1200"/>
              </a:spcBef>
              <a:spcAft>
                <a:spcPts val="200"/>
              </a:spcAft>
              <a:buClr>
                <a:srgbClr val="D12510"/>
              </a:buClr>
              <a:buSzPct val="100000"/>
              <a:buFont typeface="Wingdings" panose="05000000000000000000" pitchFamily="2" charset="2"/>
              <a:buChar char="q"/>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rPr>
              <a:t>Regional GDP</a:t>
            </a:r>
            <a:endParaRPr kumimoji="0" lang="en-PH"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endParaRPr>
          </a:p>
        </p:txBody>
      </p:sp>
      <p:sp>
        <p:nvSpPr>
          <p:cNvPr id="35" name="Content Placeholder 2">
            <a:extLst>
              <a:ext uri="{FF2B5EF4-FFF2-40B4-BE49-F238E27FC236}">
                <a16:creationId xmlns:a16="http://schemas.microsoft.com/office/drawing/2014/main" id="{92FE6FB1-F602-1E06-4336-C4D16E4C156B}"/>
              </a:ext>
            </a:extLst>
          </p:cNvPr>
          <p:cNvSpPr txBox="1">
            <a:spLocks/>
          </p:cNvSpPr>
          <p:nvPr/>
        </p:nvSpPr>
        <p:spPr>
          <a:xfrm>
            <a:off x="5535980" y="3812282"/>
            <a:ext cx="3053743" cy="395462"/>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91440" marR="0" lvl="0" indent="-91440" algn="l" defTabSz="914400" rtl="0" eaLnBrk="1" fontAlgn="auto" latinLnBrk="0" hangingPunct="1">
              <a:lnSpc>
                <a:spcPct val="90000"/>
              </a:lnSpc>
              <a:spcBef>
                <a:spcPts val="1200"/>
              </a:spcBef>
              <a:spcAft>
                <a:spcPts val="200"/>
              </a:spcAft>
              <a:buClr>
                <a:srgbClr val="D12510"/>
              </a:buClr>
              <a:buSzPct val="100000"/>
              <a:buFont typeface="Wingdings" panose="05000000000000000000" pitchFamily="2" charset="2"/>
              <a:buChar char="q"/>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rPr>
              <a:t>Provincial 4 Pillars</a:t>
            </a:r>
            <a:endParaRPr kumimoji="0" lang="en-PH"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endParaRPr>
          </a:p>
        </p:txBody>
      </p:sp>
      <p:sp>
        <p:nvSpPr>
          <p:cNvPr id="37" name="Content Placeholder 2">
            <a:extLst>
              <a:ext uri="{FF2B5EF4-FFF2-40B4-BE49-F238E27FC236}">
                <a16:creationId xmlns:a16="http://schemas.microsoft.com/office/drawing/2014/main" id="{15E75715-4EB9-918E-A734-B7C120FFBE36}"/>
              </a:ext>
            </a:extLst>
          </p:cNvPr>
          <p:cNvSpPr txBox="1">
            <a:spLocks/>
          </p:cNvSpPr>
          <p:nvPr/>
        </p:nvSpPr>
        <p:spPr>
          <a:xfrm>
            <a:off x="5535980" y="4209784"/>
            <a:ext cx="3053743" cy="395462"/>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91440" marR="0" lvl="0" indent="-91440" algn="l" defTabSz="914400" rtl="0" eaLnBrk="1" fontAlgn="auto" latinLnBrk="0" hangingPunct="1">
              <a:lnSpc>
                <a:spcPct val="90000"/>
              </a:lnSpc>
              <a:spcBef>
                <a:spcPts val="1200"/>
              </a:spcBef>
              <a:spcAft>
                <a:spcPts val="200"/>
              </a:spcAft>
              <a:buClr>
                <a:srgbClr val="D12510"/>
              </a:buClr>
              <a:buSzPct val="100000"/>
              <a:buFont typeface="Wingdings" panose="05000000000000000000" pitchFamily="2" charset="2"/>
              <a:buChar char="q"/>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rPr>
              <a:t>Land Cover</a:t>
            </a:r>
            <a:endParaRPr kumimoji="0" lang="en-PH"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endParaRPr>
          </a:p>
        </p:txBody>
      </p:sp>
      <p:sp>
        <p:nvSpPr>
          <p:cNvPr id="41" name="Content Placeholder 2">
            <a:extLst>
              <a:ext uri="{FF2B5EF4-FFF2-40B4-BE49-F238E27FC236}">
                <a16:creationId xmlns:a16="http://schemas.microsoft.com/office/drawing/2014/main" id="{04B448DF-D361-BC75-88A6-BCCD18FB4F19}"/>
              </a:ext>
            </a:extLst>
          </p:cNvPr>
          <p:cNvSpPr txBox="1">
            <a:spLocks/>
          </p:cNvSpPr>
          <p:nvPr/>
        </p:nvSpPr>
        <p:spPr>
          <a:xfrm>
            <a:off x="8589723" y="2996194"/>
            <a:ext cx="3256837" cy="395462"/>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91440" marR="0" lvl="0" indent="-91440" algn="l" defTabSz="914400" rtl="0" eaLnBrk="1" fontAlgn="auto" latinLnBrk="0" hangingPunct="1">
              <a:lnSpc>
                <a:spcPct val="90000"/>
              </a:lnSpc>
              <a:spcBef>
                <a:spcPts val="1200"/>
              </a:spcBef>
              <a:spcAft>
                <a:spcPts val="200"/>
              </a:spcAft>
              <a:buClr>
                <a:srgbClr val="D12510"/>
              </a:buClr>
              <a:buSzPct val="100000"/>
              <a:buFont typeface="Wingdings" panose="05000000000000000000" pitchFamily="2" charset="2"/>
              <a:buChar char="q"/>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rPr>
              <a:t>Green Band</a:t>
            </a:r>
            <a:endParaRPr kumimoji="0" lang="en-PH"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endParaRPr>
          </a:p>
        </p:txBody>
      </p:sp>
      <p:sp>
        <p:nvSpPr>
          <p:cNvPr id="42" name="Content Placeholder 2">
            <a:extLst>
              <a:ext uri="{FF2B5EF4-FFF2-40B4-BE49-F238E27FC236}">
                <a16:creationId xmlns:a16="http://schemas.microsoft.com/office/drawing/2014/main" id="{B0D0856C-4C94-A7B7-025E-C04EA5DFA32D}"/>
              </a:ext>
            </a:extLst>
          </p:cNvPr>
          <p:cNvSpPr txBox="1">
            <a:spLocks/>
          </p:cNvSpPr>
          <p:nvPr/>
        </p:nvSpPr>
        <p:spPr>
          <a:xfrm>
            <a:off x="8589723" y="3392435"/>
            <a:ext cx="3053743" cy="395462"/>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91440" marR="0" lvl="0" indent="-91440" algn="l" defTabSz="914400" rtl="0" eaLnBrk="1" fontAlgn="auto" latinLnBrk="0" hangingPunct="1">
              <a:lnSpc>
                <a:spcPct val="90000"/>
              </a:lnSpc>
              <a:spcBef>
                <a:spcPts val="1200"/>
              </a:spcBef>
              <a:spcAft>
                <a:spcPts val="200"/>
              </a:spcAft>
              <a:buClr>
                <a:srgbClr val="D12510"/>
              </a:buClr>
              <a:buSzPct val="100000"/>
              <a:buFont typeface="Wingdings" panose="05000000000000000000" pitchFamily="2" charset="2"/>
              <a:buChar char="q"/>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rPr>
              <a:t>Change in Global Tree Cover</a:t>
            </a:r>
            <a:endParaRPr kumimoji="0" lang="en-PH"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endParaRPr>
          </a:p>
        </p:txBody>
      </p:sp>
      <p:sp>
        <p:nvSpPr>
          <p:cNvPr id="43" name="Content Placeholder 2">
            <a:extLst>
              <a:ext uri="{FF2B5EF4-FFF2-40B4-BE49-F238E27FC236}">
                <a16:creationId xmlns:a16="http://schemas.microsoft.com/office/drawing/2014/main" id="{E47675EA-B990-89F6-0682-6C93D5BBE6EB}"/>
              </a:ext>
            </a:extLst>
          </p:cNvPr>
          <p:cNvSpPr txBox="1">
            <a:spLocks/>
          </p:cNvSpPr>
          <p:nvPr/>
        </p:nvSpPr>
        <p:spPr>
          <a:xfrm>
            <a:off x="8589723" y="3812282"/>
            <a:ext cx="3531157" cy="395462"/>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91440" marR="0" lvl="0" indent="-91440" algn="l" defTabSz="914400" rtl="0" eaLnBrk="1" fontAlgn="auto" latinLnBrk="0" hangingPunct="1">
              <a:lnSpc>
                <a:spcPct val="90000"/>
              </a:lnSpc>
              <a:spcBef>
                <a:spcPts val="1200"/>
              </a:spcBef>
              <a:spcAft>
                <a:spcPts val="200"/>
              </a:spcAft>
              <a:buClr>
                <a:srgbClr val="D12510"/>
              </a:buClr>
              <a:buSzPct val="100000"/>
              <a:buFont typeface="Wingdings" panose="05000000000000000000" pitchFamily="2" charset="2"/>
              <a:buChar char="q"/>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rPr>
              <a:t>Change in Global Biomass Carbon</a:t>
            </a:r>
            <a:endParaRPr kumimoji="0" lang="en-PH"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endParaRPr>
          </a:p>
        </p:txBody>
      </p:sp>
      <p:sp>
        <p:nvSpPr>
          <p:cNvPr id="44" name="Content Placeholder 2">
            <a:extLst>
              <a:ext uri="{FF2B5EF4-FFF2-40B4-BE49-F238E27FC236}">
                <a16:creationId xmlns:a16="http://schemas.microsoft.com/office/drawing/2014/main" id="{B2895192-2DAE-FB97-9517-1F3B50FA62B0}"/>
              </a:ext>
            </a:extLst>
          </p:cNvPr>
          <p:cNvSpPr txBox="1">
            <a:spLocks/>
          </p:cNvSpPr>
          <p:nvPr/>
        </p:nvSpPr>
        <p:spPr>
          <a:xfrm>
            <a:off x="8589723" y="4209784"/>
            <a:ext cx="3053743" cy="395462"/>
          </a:xfrm>
          <a:prstGeom prst="rect">
            <a:avLst/>
          </a:prstGeom>
        </p:spPr>
        <p:txBody>
          <a:bodyPr vert="horz" lIns="0" tIns="45720" rIns="0" bIns="45720" rtlCol="0">
            <a:normAutofit fontScale="925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91440" marR="0" lvl="0" indent="-91440" algn="l" defTabSz="914400" rtl="0" eaLnBrk="1" fontAlgn="auto" latinLnBrk="0" hangingPunct="1">
              <a:lnSpc>
                <a:spcPct val="90000"/>
              </a:lnSpc>
              <a:spcBef>
                <a:spcPts val="1200"/>
              </a:spcBef>
              <a:spcAft>
                <a:spcPts val="200"/>
              </a:spcAft>
              <a:buClr>
                <a:srgbClr val="D12510"/>
              </a:buClr>
              <a:buSzPct val="100000"/>
              <a:buFont typeface="Wingdings" panose="05000000000000000000" pitchFamily="2" charset="2"/>
              <a:buChar char="q"/>
              <a:tabLst/>
              <a:defRPr/>
            </a:pPr>
            <a:r>
              <a:rPr kumimoji="0" lang="en-US" sz="1600" b="1"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rPr>
              <a:t>Global Human Modification</a:t>
            </a:r>
          </a:p>
        </p:txBody>
      </p:sp>
      <p:pic>
        <p:nvPicPr>
          <p:cNvPr id="21" name="Picture 20" descr="Map&#10;&#10;Description automatically generated">
            <a:extLst>
              <a:ext uri="{FF2B5EF4-FFF2-40B4-BE49-F238E27FC236}">
                <a16:creationId xmlns:a16="http://schemas.microsoft.com/office/drawing/2014/main" id="{D0A2BBF0-3098-14A5-146F-55E31865F7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5338800" cy="6858876"/>
          </a:xfrm>
          <a:prstGeom prst="rect">
            <a:avLst/>
          </a:prstGeom>
        </p:spPr>
      </p:pic>
    </p:spTree>
    <p:extLst>
      <p:ext uri="{BB962C8B-B14F-4D97-AF65-F5344CB8AC3E}">
        <p14:creationId xmlns:p14="http://schemas.microsoft.com/office/powerpoint/2010/main" val="179364626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311973C2-EB8B-452A-A698-4A252FD3AE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Schoolbook" panose="02040604050505020304"/>
              <a:ea typeface="+mn-ea"/>
              <a:cs typeface="+mn-cs"/>
            </a:endParaRPr>
          </a:p>
        </p:txBody>
      </p:sp>
      <p:sp useBgFill="1">
        <p:nvSpPr>
          <p:cNvPr id="34" name="Rectangle 33">
            <a:extLst>
              <a:ext uri="{FF2B5EF4-FFF2-40B4-BE49-F238E27FC236}">
                <a16:creationId xmlns:a16="http://schemas.microsoft.com/office/drawing/2014/main" id="{10162E77-11AD-44A7-84EC-40C59EEFBD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Schoolbook" panose="02040604050505020304"/>
              <a:ea typeface="+mn-ea"/>
              <a:cs typeface="+mn-cs"/>
            </a:endParaRPr>
          </a:p>
        </p:txBody>
      </p:sp>
      <p:sp>
        <p:nvSpPr>
          <p:cNvPr id="2" name="Title 1">
            <a:extLst>
              <a:ext uri="{FF2B5EF4-FFF2-40B4-BE49-F238E27FC236}">
                <a16:creationId xmlns:a16="http://schemas.microsoft.com/office/drawing/2014/main" id="{37C9B84B-D513-F9E3-5CB7-1FF4AF24AF1F}"/>
              </a:ext>
            </a:extLst>
          </p:cNvPr>
          <p:cNvSpPr>
            <a:spLocks noGrp="1"/>
          </p:cNvSpPr>
          <p:nvPr>
            <p:ph type="title"/>
          </p:nvPr>
        </p:nvSpPr>
        <p:spPr>
          <a:xfrm>
            <a:off x="5314695" y="634946"/>
            <a:ext cx="6235047" cy="1450757"/>
          </a:xfrm>
        </p:spPr>
        <p:txBody>
          <a:bodyPr>
            <a:normAutofit/>
          </a:bodyPr>
          <a:lstStyle/>
          <a:p>
            <a:r>
              <a:rPr lang="en-US" dirty="0"/>
              <a:t>Adaptive Capacity</a:t>
            </a:r>
            <a:endParaRPr lang="en-PH" dirty="0"/>
          </a:p>
        </p:txBody>
      </p:sp>
      <p:cxnSp>
        <p:nvCxnSpPr>
          <p:cNvPr id="36" name="Straight Connector 35">
            <a:extLst>
              <a:ext uri="{FF2B5EF4-FFF2-40B4-BE49-F238E27FC236}">
                <a16:creationId xmlns:a16="http://schemas.microsoft.com/office/drawing/2014/main" id="{5AB158E9-1B40-4CD6-95F0-95CA11DF7B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87617" y="2085703"/>
            <a:ext cx="6170686"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1A6FE889-F053-A24E-CFD8-A8492C715270}"/>
              </a:ext>
            </a:extLst>
          </p:cNvPr>
          <p:cNvSpPr>
            <a:spLocks noGrp="1"/>
          </p:cNvSpPr>
          <p:nvPr>
            <p:ph idx="1"/>
          </p:nvPr>
        </p:nvSpPr>
        <p:spPr>
          <a:xfrm>
            <a:off x="5287617" y="2198914"/>
            <a:ext cx="6262126" cy="727165"/>
          </a:xfrm>
        </p:spPr>
        <p:txBody>
          <a:bodyPr>
            <a:normAutofit/>
          </a:bodyPr>
          <a:lstStyle/>
          <a:p>
            <a:r>
              <a:rPr lang="en-US" dirty="0"/>
              <a:t>Here are the layers that are under the Adaptive Capacity factor of our analysis:</a:t>
            </a:r>
            <a:endParaRPr lang="en-PH" dirty="0"/>
          </a:p>
        </p:txBody>
      </p:sp>
      <p:sp>
        <p:nvSpPr>
          <p:cNvPr id="4" name="Footer Placeholder 3">
            <a:extLst>
              <a:ext uri="{FF2B5EF4-FFF2-40B4-BE49-F238E27FC236}">
                <a16:creationId xmlns:a16="http://schemas.microsoft.com/office/drawing/2014/main" id="{325A41A9-3C15-198B-8739-3184652F52E7}"/>
              </a:ext>
            </a:extLst>
          </p:cNvPr>
          <p:cNvSpPr>
            <a:spLocks noGrp="1"/>
          </p:cNvSpPr>
          <p:nvPr>
            <p:ph type="ftr" sz="quarter" idx="11"/>
          </p:nvPr>
        </p:nvSpPr>
        <p:spPr>
          <a:xfrm>
            <a:off x="5314696" y="6447526"/>
            <a:ext cx="3739340" cy="365125"/>
          </a:xfrm>
        </p:spPr>
        <p:txBody>
          <a:bodyPr>
            <a:normAutofit/>
          </a:bodyPr>
          <a:lstStyle/>
          <a:p>
            <a:pPr marL="0" marR="0" lvl="0" indent="0" algn="l" defTabSz="457200" rtl="0" eaLnBrk="1" fontAlgn="auto" latinLnBrk="0" hangingPunct="1">
              <a:lnSpc>
                <a:spcPct val="100000"/>
              </a:lnSpc>
              <a:spcBef>
                <a:spcPts val="0"/>
              </a:spcBef>
              <a:spcAft>
                <a:spcPts val="600"/>
              </a:spcAft>
              <a:buClrTx/>
              <a:buSzTx/>
              <a:buFontTx/>
              <a:buNone/>
              <a:tabLst/>
              <a:defRPr/>
            </a:pPr>
            <a:r>
              <a:rPr kumimoji="0" lang="en-PH" sz="900" b="0" i="0" u="none" strike="noStrike" kern="1200" cap="none" spc="0" normalizeH="0" baseline="0" noProof="0">
                <a:ln>
                  <a:noFill/>
                </a:ln>
                <a:solidFill>
                  <a:prstClr val="black">
                    <a:lumMod val="75000"/>
                    <a:lumOff val="25000"/>
                  </a:prstClr>
                </a:solidFill>
                <a:effectLst/>
                <a:uLnTx/>
                <a:uFillTx/>
                <a:latin typeface="Century Schoolbook" panose="02040604050505020304"/>
                <a:ea typeface="+mn-ea"/>
                <a:cs typeface="+mn-cs"/>
              </a:rPr>
              <a:t>Priority Areas for Reforestation</a:t>
            </a:r>
          </a:p>
        </p:txBody>
      </p:sp>
      <p:sp>
        <p:nvSpPr>
          <p:cNvPr id="5" name="Slide Number Placeholder 4">
            <a:extLst>
              <a:ext uri="{FF2B5EF4-FFF2-40B4-BE49-F238E27FC236}">
                <a16:creationId xmlns:a16="http://schemas.microsoft.com/office/drawing/2014/main" id="{A67EBD0A-10B0-B81B-173C-6C5C3FE17183}"/>
              </a:ext>
            </a:extLst>
          </p:cNvPr>
          <p:cNvSpPr>
            <a:spLocks noGrp="1"/>
          </p:cNvSpPr>
          <p:nvPr>
            <p:ph type="sldNum" sz="quarter" idx="12"/>
          </p:nvPr>
        </p:nvSpPr>
        <p:spPr>
          <a:xfrm>
            <a:off x="9900458" y="6459785"/>
            <a:ext cx="1312025" cy="365125"/>
          </a:xfrm>
        </p:spPr>
        <p:txBody>
          <a:bodyPr>
            <a:normAutofit/>
          </a:bodyPr>
          <a:lstStyle/>
          <a:p>
            <a:pPr marL="0" marR="0" lvl="0" indent="0" algn="r" defTabSz="457200" rtl="0" eaLnBrk="1" fontAlgn="auto" latinLnBrk="0" hangingPunct="1">
              <a:lnSpc>
                <a:spcPct val="100000"/>
              </a:lnSpc>
              <a:spcBef>
                <a:spcPts val="0"/>
              </a:spcBef>
              <a:spcAft>
                <a:spcPts val="600"/>
              </a:spcAft>
              <a:buClrTx/>
              <a:buSzTx/>
              <a:buFontTx/>
              <a:buNone/>
              <a:tabLst/>
              <a:defRPr/>
            </a:pPr>
            <a:fld id="{9F909BAD-3646-402D-AC30-3DBF86AA0FCB}" type="slidenum">
              <a:rPr kumimoji="0" lang="en-PH" sz="1050" b="0" i="0" u="none" strike="noStrike" kern="1200" cap="none" spc="0" normalizeH="0" baseline="0" noProof="0">
                <a:ln>
                  <a:noFill/>
                </a:ln>
                <a:solidFill>
                  <a:prstClr val="black">
                    <a:lumMod val="75000"/>
                    <a:lumOff val="25000"/>
                  </a:prstClr>
                </a:solidFill>
                <a:effectLst/>
                <a:uLnTx/>
                <a:uFillTx/>
                <a:latin typeface="Century Schoolbook" panose="02040604050505020304"/>
                <a:ea typeface="+mn-ea"/>
                <a:cs typeface="+mn-cs"/>
              </a:rPr>
              <a:pPr marL="0" marR="0" lvl="0" indent="0" algn="r" defTabSz="457200" rtl="0" eaLnBrk="1" fontAlgn="auto" latinLnBrk="0" hangingPunct="1">
                <a:lnSpc>
                  <a:spcPct val="100000"/>
                </a:lnSpc>
                <a:spcBef>
                  <a:spcPts val="0"/>
                </a:spcBef>
                <a:spcAft>
                  <a:spcPts val="600"/>
                </a:spcAft>
                <a:buClrTx/>
                <a:buSzTx/>
                <a:buFontTx/>
                <a:buNone/>
                <a:tabLst/>
                <a:defRPr/>
              </a:pPr>
              <a:t>27</a:t>
            </a:fld>
            <a:endParaRPr kumimoji="0" lang="en-PH" sz="1050" b="0" i="0" u="none" strike="noStrike" kern="1200" cap="none" spc="0" normalizeH="0" baseline="0" noProof="0">
              <a:ln>
                <a:noFill/>
              </a:ln>
              <a:solidFill>
                <a:prstClr val="black">
                  <a:lumMod val="75000"/>
                  <a:lumOff val="25000"/>
                </a:prstClr>
              </a:solidFill>
              <a:effectLst/>
              <a:uLnTx/>
              <a:uFillTx/>
              <a:latin typeface="Century Schoolbook" panose="02040604050505020304"/>
              <a:ea typeface="+mn-ea"/>
              <a:cs typeface="+mn-cs"/>
            </a:endParaRPr>
          </a:p>
        </p:txBody>
      </p:sp>
      <p:sp>
        <p:nvSpPr>
          <p:cNvPr id="31" name="Content Placeholder 2">
            <a:extLst>
              <a:ext uri="{FF2B5EF4-FFF2-40B4-BE49-F238E27FC236}">
                <a16:creationId xmlns:a16="http://schemas.microsoft.com/office/drawing/2014/main" id="{E4690C98-CE5F-2D69-6D5C-3EC738FA11A3}"/>
              </a:ext>
            </a:extLst>
          </p:cNvPr>
          <p:cNvSpPr txBox="1">
            <a:spLocks/>
          </p:cNvSpPr>
          <p:nvPr/>
        </p:nvSpPr>
        <p:spPr>
          <a:xfrm>
            <a:off x="5535980" y="2996194"/>
            <a:ext cx="3053743" cy="395462"/>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91440" marR="0" lvl="0" indent="-91440" algn="l" defTabSz="914400" rtl="0" eaLnBrk="1" fontAlgn="auto" latinLnBrk="0" hangingPunct="1">
              <a:lnSpc>
                <a:spcPct val="90000"/>
              </a:lnSpc>
              <a:spcBef>
                <a:spcPts val="1200"/>
              </a:spcBef>
              <a:spcAft>
                <a:spcPts val="200"/>
              </a:spcAft>
              <a:buClr>
                <a:srgbClr val="D12510"/>
              </a:buClr>
              <a:buSzPct val="100000"/>
              <a:buFont typeface="Wingdings" panose="05000000000000000000" pitchFamily="2" charset="2"/>
              <a:buChar char="q"/>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rPr>
              <a:t>City / Municipality</a:t>
            </a:r>
            <a:endParaRPr kumimoji="0" lang="en-PH"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endParaRPr>
          </a:p>
        </p:txBody>
      </p:sp>
      <p:sp>
        <p:nvSpPr>
          <p:cNvPr id="33" name="Content Placeholder 2">
            <a:extLst>
              <a:ext uri="{FF2B5EF4-FFF2-40B4-BE49-F238E27FC236}">
                <a16:creationId xmlns:a16="http://schemas.microsoft.com/office/drawing/2014/main" id="{AC48512D-7D6A-D98B-3B4E-176424684019}"/>
              </a:ext>
            </a:extLst>
          </p:cNvPr>
          <p:cNvSpPr txBox="1">
            <a:spLocks/>
          </p:cNvSpPr>
          <p:nvPr/>
        </p:nvSpPr>
        <p:spPr>
          <a:xfrm>
            <a:off x="5535980" y="3392435"/>
            <a:ext cx="3053743" cy="395462"/>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91440" marR="0" lvl="0" indent="-91440" algn="l" defTabSz="914400" rtl="0" eaLnBrk="1" fontAlgn="auto" latinLnBrk="0" hangingPunct="1">
              <a:lnSpc>
                <a:spcPct val="90000"/>
              </a:lnSpc>
              <a:spcBef>
                <a:spcPts val="1200"/>
              </a:spcBef>
              <a:spcAft>
                <a:spcPts val="200"/>
              </a:spcAft>
              <a:buClr>
                <a:srgbClr val="D12510"/>
              </a:buClr>
              <a:buSzPct val="100000"/>
              <a:buFont typeface="Wingdings" panose="05000000000000000000" pitchFamily="2" charset="2"/>
              <a:buChar char="q"/>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rPr>
              <a:t>Regional GDP</a:t>
            </a:r>
            <a:endParaRPr kumimoji="0" lang="en-PH"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endParaRPr>
          </a:p>
        </p:txBody>
      </p:sp>
      <p:sp>
        <p:nvSpPr>
          <p:cNvPr id="35" name="Content Placeholder 2">
            <a:extLst>
              <a:ext uri="{FF2B5EF4-FFF2-40B4-BE49-F238E27FC236}">
                <a16:creationId xmlns:a16="http://schemas.microsoft.com/office/drawing/2014/main" id="{92FE6FB1-F602-1E06-4336-C4D16E4C156B}"/>
              </a:ext>
            </a:extLst>
          </p:cNvPr>
          <p:cNvSpPr txBox="1">
            <a:spLocks/>
          </p:cNvSpPr>
          <p:nvPr/>
        </p:nvSpPr>
        <p:spPr>
          <a:xfrm>
            <a:off x="5535980" y="3812282"/>
            <a:ext cx="3053743" cy="395462"/>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91440" marR="0" lvl="0" indent="-91440" algn="l" defTabSz="914400" rtl="0" eaLnBrk="1" fontAlgn="auto" latinLnBrk="0" hangingPunct="1">
              <a:lnSpc>
                <a:spcPct val="90000"/>
              </a:lnSpc>
              <a:spcBef>
                <a:spcPts val="1200"/>
              </a:spcBef>
              <a:spcAft>
                <a:spcPts val="200"/>
              </a:spcAft>
              <a:buClr>
                <a:srgbClr val="D12510"/>
              </a:buClr>
              <a:buSzPct val="100000"/>
              <a:buFont typeface="Wingdings" panose="05000000000000000000" pitchFamily="2" charset="2"/>
              <a:buChar char="q"/>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rPr>
              <a:t>Provincial 4 Pillars</a:t>
            </a:r>
            <a:endParaRPr kumimoji="0" lang="en-PH"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endParaRPr>
          </a:p>
        </p:txBody>
      </p:sp>
      <p:sp>
        <p:nvSpPr>
          <p:cNvPr id="37" name="Content Placeholder 2">
            <a:extLst>
              <a:ext uri="{FF2B5EF4-FFF2-40B4-BE49-F238E27FC236}">
                <a16:creationId xmlns:a16="http://schemas.microsoft.com/office/drawing/2014/main" id="{15E75715-4EB9-918E-A734-B7C120FFBE36}"/>
              </a:ext>
            </a:extLst>
          </p:cNvPr>
          <p:cNvSpPr txBox="1">
            <a:spLocks/>
          </p:cNvSpPr>
          <p:nvPr/>
        </p:nvSpPr>
        <p:spPr>
          <a:xfrm>
            <a:off x="5535980" y="4209784"/>
            <a:ext cx="3053743" cy="395462"/>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91440" marR="0" lvl="0" indent="-91440" algn="l" defTabSz="914400" rtl="0" eaLnBrk="1" fontAlgn="auto" latinLnBrk="0" hangingPunct="1">
              <a:lnSpc>
                <a:spcPct val="90000"/>
              </a:lnSpc>
              <a:spcBef>
                <a:spcPts val="1200"/>
              </a:spcBef>
              <a:spcAft>
                <a:spcPts val="200"/>
              </a:spcAft>
              <a:buClr>
                <a:srgbClr val="D12510"/>
              </a:buClr>
              <a:buSzPct val="100000"/>
              <a:buFont typeface="Wingdings" panose="05000000000000000000" pitchFamily="2" charset="2"/>
              <a:buChar char="q"/>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rPr>
              <a:t>Land Cover</a:t>
            </a:r>
            <a:endParaRPr kumimoji="0" lang="en-PH"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endParaRPr>
          </a:p>
        </p:txBody>
      </p:sp>
      <p:sp>
        <p:nvSpPr>
          <p:cNvPr id="41" name="Content Placeholder 2">
            <a:extLst>
              <a:ext uri="{FF2B5EF4-FFF2-40B4-BE49-F238E27FC236}">
                <a16:creationId xmlns:a16="http://schemas.microsoft.com/office/drawing/2014/main" id="{04B448DF-D361-BC75-88A6-BCCD18FB4F19}"/>
              </a:ext>
            </a:extLst>
          </p:cNvPr>
          <p:cNvSpPr txBox="1">
            <a:spLocks/>
          </p:cNvSpPr>
          <p:nvPr/>
        </p:nvSpPr>
        <p:spPr>
          <a:xfrm>
            <a:off x="8589723" y="2996194"/>
            <a:ext cx="3256837" cy="395462"/>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91440" marR="0" lvl="0" indent="-91440" algn="l" defTabSz="914400" rtl="0" eaLnBrk="1" fontAlgn="auto" latinLnBrk="0" hangingPunct="1">
              <a:lnSpc>
                <a:spcPct val="90000"/>
              </a:lnSpc>
              <a:spcBef>
                <a:spcPts val="1200"/>
              </a:spcBef>
              <a:spcAft>
                <a:spcPts val="200"/>
              </a:spcAft>
              <a:buClr>
                <a:srgbClr val="D12510"/>
              </a:buClr>
              <a:buSzPct val="100000"/>
              <a:buFont typeface="Wingdings" panose="05000000000000000000" pitchFamily="2" charset="2"/>
              <a:buChar char="q"/>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rPr>
              <a:t>Green Band</a:t>
            </a:r>
            <a:endParaRPr kumimoji="0" lang="en-PH"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endParaRPr>
          </a:p>
        </p:txBody>
      </p:sp>
      <p:sp>
        <p:nvSpPr>
          <p:cNvPr id="42" name="Content Placeholder 2">
            <a:extLst>
              <a:ext uri="{FF2B5EF4-FFF2-40B4-BE49-F238E27FC236}">
                <a16:creationId xmlns:a16="http://schemas.microsoft.com/office/drawing/2014/main" id="{B0D0856C-4C94-A7B7-025E-C04EA5DFA32D}"/>
              </a:ext>
            </a:extLst>
          </p:cNvPr>
          <p:cNvSpPr txBox="1">
            <a:spLocks/>
          </p:cNvSpPr>
          <p:nvPr/>
        </p:nvSpPr>
        <p:spPr>
          <a:xfrm>
            <a:off x="8589723" y="3392435"/>
            <a:ext cx="3053743" cy="395462"/>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91440" marR="0" lvl="0" indent="-91440" algn="l" defTabSz="914400" rtl="0" eaLnBrk="1" fontAlgn="auto" latinLnBrk="0" hangingPunct="1">
              <a:lnSpc>
                <a:spcPct val="90000"/>
              </a:lnSpc>
              <a:spcBef>
                <a:spcPts val="1200"/>
              </a:spcBef>
              <a:spcAft>
                <a:spcPts val="200"/>
              </a:spcAft>
              <a:buClr>
                <a:srgbClr val="D12510"/>
              </a:buClr>
              <a:buSzPct val="100000"/>
              <a:buFont typeface="Wingdings" panose="05000000000000000000" pitchFamily="2" charset="2"/>
              <a:buChar char="q"/>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rPr>
              <a:t>Change in Global Tree Cover</a:t>
            </a:r>
            <a:endParaRPr kumimoji="0" lang="en-PH"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endParaRPr>
          </a:p>
        </p:txBody>
      </p:sp>
      <p:sp>
        <p:nvSpPr>
          <p:cNvPr id="43" name="Content Placeholder 2">
            <a:extLst>
              <a:ext uri="{FF2B5EF4-FFF2-40B4-BE49-F238E27FC236}">
                <a16:creationId xmlns:a16="http://schemas.microsoft.com/office/drawing/2014/main" id="{E47675EA-B990-89F6-0682-6C93D5BBE6EB}"/>
              </a:ext>
            </a:extLst>
          </p:cNvPr>
          <p:cNvSpPr txBox="1">
            <a:spLocks/>
          </p:cNvSpPr>
          <p:nvPr/>
        </p:nvSpPr>
        <p:spPr>
          <a:xfrm>
            <a:off x="8589723" y="3812282"/>
            <a:ext cx="3531157" cy="395462"/>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91440" marR="0" lvl="0" indent="-91440" algn="l" defTabSz="914400" rtl="0" eaLnBrk="1" fontAlgn="auto" latinLnBrk="0" hangingPunct="1">
              <a:lnSpc>
                <a:spcPct val="90000"/>
              </a:lnSpc>
              <a:spcBef>
                <a:spcPts val="1200"/>
              </a:spcBef>
              <a:spcAft>
                <a:spcPts val="200"/>
              </a:spcAft>
              <a:buClr>
                <a:srgbClr val="D12510"/>
              </a:buClr>
              <a:buSzPct val="100000"/>
              <a:buFont typeface="Wingdings" panose="05000000000000000000" pitchFamily="2" charset="2"/>
              <a:buChar char="q"/>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rPr>
              <a:t>Change in Global Biomass Carbon</a:t>
            </a:r>
            <a:endParaRPr kumimoji="0" lang="en-PH"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endParaRPr>
          </a:p>
        </p:txBody>
      </p:sp>
      <p:sp>
        <p:nvSpPr>
          <p:cNvPr id="44" name="Content Placeholder 2">
            <a:extLst>
              <a:ext uri="{FF2B5EF4-FFF2-40B4-BE49-F238E27FC236}">
                <a16:creationId xmlns:a16="http://schemas.microsoft.com/office/drawing/2014/main" id="{B2895192-2DAE-FB97-9517-1F3B50FA62B0}"/>
              </a:ext>
            </a:extLst>
          </p:cNvPr>
          <p:cNvSpPr txBox="1">
            <a:spLocks/>
          </p:cNvSpPr>
          <p:nvPr/>
        </p:nvSpPr>
        <p:spPr>
          <a:xfrm>
            <a:off x="8589723" y="4209784"/>
            <a:ext cx="3053743" cy="395462"/>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91440" marR="0" lvl="0" indent="-91440" algn="l" defTabSz="914400" rtl="0" eaLnBrk="1" fontAlgn="auto" latinLnBrk="0" hangingPunct="1">
              <a:lnSpc>
                <a:spcPct val="90000"/>
              </a:lnSpc>
              <a:spcBef>
                <a:spcPts val="1200"/>
              </a:spcBef>
              <a:spcAft>
                <a:spcPts val="200"/>
              </a:spcAft>
              <a:buClr>
                <a:srgbClr val="D12510"/>
              </a:buClr>
              <a:buSzPct val="100000"/>
              <a:buFont typeface="Wingdings" panose="05000000000000000000" pitchFamily="2" charset="2"/>
              <a:buChar char="q"/>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rPr>
              <a:t>Global Human Modification</a:t>
            </a:r>
          </a:p>
        </p:txBody>
      </p:sp>
      <p:sp>
        <p:nvSpPr>
          <p:cNvPr id="66" name="Content Placeholder 2">
            <a:extLst>
              <a:ext uri="{FF2B5EF4-FFF2-40B4-BE49-F238E27FC236}">
                <a16:creationId xmlns:a16="http://schemas.microsoft.com/office/drawing/2014/main" id="{7F162BCF-38F6-78ED-FCFB-1B6698B41C3E}"/>
              </a:ext>
            </a:extLst>
          </p:cNvPr>
          <p:cNvSpPr txBox="1">
            <a:spLocks/>
          </p:cNvSpPr>
          <p:nvPr/>
        </p:nvSpPr>
        <p:spPr>
          <a:xfrm>
            <a:off x="5403126" y="5235525"/>
            <a:ext cx="6341834" cy="1223384"/>
          </a:xfrm>
          <a:prstGeom prst="rect">
            <a:avLst/>
          </a:prstGeom>
        </p:spPr>
        <p:txBody>
          <a:bodyPr vert="horz" lIns="0" tIns="45720" rIns="0" bIns="45720" rtlCol="0">
            <a:normAutofit fontScale="925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marR="0" lvl="0" indent="0" algn="l" defTabSz="914400" rtl="0" eaLnBrk="1" fontAlgn="auto" latinLnBrk="0" hangingPunct="1">
              <a:lnSpc>
                <a:spcPct val="90000"/>
              </a:lnSpc>
              <a:spcBef>
                <a:spcPts val="1200"/>
              </a:spcBef>
              <a:spcAft>
                <a:spcPts val="200"/>
              </a:spcAft>
              <a:buClr>
                <a:srgbClr val="D12510"/>
              </a:buClr>
              <a:buSzPct val="100000"/>
              <a:buFont typeface="Calibri" panose="020F0502020204030204" pitchFamily="34" charset="0"/>
              <a:buNone/>
              <a:tabLst/>
              <a:defRPr/>
            </a:pPr>
            <a:r>
              <a:rPr kumimoji="0" lang="en-US" sz="1600" b="1" i="0" u="none" strike="noStrike" kern="1200" cap="none" spc="0" normalizeH="0" baseline="0" noProof="0" dirty="0">
                <a:ln>
                  <a:noFill/>
                </a:ln>
                <a:solidFill>
                  <a:srgbClr val="D12510">
                    <a:lumMod val="75000"/>
                  </a:srgbClr>
                </a:solidFill>
                <a:effectLst/>
                <a:uLnTx/>
                <a:uFillTx/>
                <a:latin typeface="Century Schoolbook" panose="02040604050505020304"/>
                <a:ea typeface="+mn-ea"/>
                <a:cs typeface="+mn-cs"/>
              </a:rPr>
              <a:t>Converted Adaptive Capacity Layer </a:t>
            </a:r>
          </a:p>
          <a:p>
            <a:pPr marL="91440" marR="0" lvl="0" indent="-91440" algn="l" defTabSz="914400" rtl="0" eaLnBrk="1" fontAlgn="auto" latinLnBrk="0" hangingPunct="1">
              <a:lnSpc>
                <a:spcPct val="90000"/>
              </a:lnSpc>
              <a:spcBef>
                <a:spcPts val="1200"/>
              </a:spcBef>
              <a:spcAft>
                <a:spcPts val="200"/>
              </a:spcAft>
              <a:buClr>
                <a:srgbClr val="D12510"/>
              </a:buClr>
              <a:buSzPct val="100000"/>
              <a:buFont typeface="Arial" panose="020B0604020202020204" pitchFamily="34" charset="0"/>
              <a:buChar char="•"/>
              <a:tabLst/>
              <a:defRPr/>
            </a:pPr>
            <a:r>
              <a:rPr kumimoji="0" lang="en-US" sz="1600" b="1"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rPr>
              <a:t>This layer is a combination of all the data above, which was then normalized and categorized into Low Adaptive Capacity, Medium Adaptive Capacity and High Adaptive Capacity.</a:t>
            </a:r>
            <a:endParaRPr kumimoji="0" lang="en-PH" sz="1600" b="1"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endParaRPr>
          </a:p>
        </p:txBody>
      </p:sp>
      <p:pic>
        <p:nvPicPr>
          <p:cNvPr id="23" name="Picture 22" descr="Map&#10;&#10;Description automatically generated">
            <a:extLst>
              <a:ext uri="{FF2B5EF4-FFF2-40B4-BE49-F238E27FC236}">
                <a16:creationId xmlns:a16="http://schemas.microsoft.com/office/drawing/2014/main" id="{2418A8CE-DF49-8DE0-D618-ACDF2E44CD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5338800" cy="6858876"/>
          </a:xfrm>
          <a:prstGeom prst="rect">
            <a:avLst/>
          </a:prstGeom>
        </p:spPr>
      </p:pic>
    </p:spTree>
    <p:extLst>
      <p:ext uri="{BB962C8B-B14F-4D97-AF65-F5344CB8AC3E}">
        <p14:creationId xmlns:p14="http://schemas.microsoft.com/office/powerpoint/2010/main" val="384799425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5C8D2C1-DA83-420D-9635-D52CE066B5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a:extLst>
              <a:ext uri="{FF2B5EF4-FFF2-40B4-BE49-F238E27FC236}">
                <a16:creationId xmlns:a16="http://schemas.microsoft.com/office/drawing/2014/main" id="{434F74C9-6A0B-409E-AD1C-45B58BE91B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6" name="Straight Connector 15">
            <a:extLst>
              <a:ext uri="{FF2B5EF4-FFF2-40B4-BE49-F238E27FC236}">
                <a16:creationId xmlns:a16="http://schemas.microsoft.com/office/drawing/2014/main" id="{F5486A9D-1265-4B57-91E6-68E666B978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8" name="Rectangle 17">
            <a:extLst>
              <a:ext uri="{FF2B5EF4-FFF2-40B4-BE49-F238E27FC236}">
                <a16:creationId xmlns:a16="http://schemas.microsoft.com/office/drawing/2014/main" id="{F452A527-3631-41ED-858D-3777A7D149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Schoolbook" panose="02040604050505020304"/>
              <a:ea typeface="+mn-ea"/>
              <a:cs typeface="+mn-cs"/>
            </a:endParaRPr>
          </a:p>
        </p:txBody>
      </p:sp>
      <p:sp>
        <p:nvSpPr>
          <p:cNvPr id="2" name="Title 1">
            <a:extLst>
              <a:ext uri="{FF2B5EF4-FFF2-40B4-BE49-F238E27FC236}">
                <a16:creationId xmlns:a16="http://schemas.microsoft.com/office/drawing/2014/main" id="{04CC769D-244F-E65C-3D0D-2227C8EC2A36}"/>
              </a:ext>
            </a:extLst>
          </p:cNvPr>
          <p:cNvSpPr>
            <a:spLocks noGrp="1"/>
          </p:cNvSpPr>
          <p:nvPr>
            <p:ph type="title"/>
          </p:nvPr>
        </p:nvSpPr>
        <p:spPr>
          <a:xfrm>
            <a:off x="6730000" y="639097"/>
            <a:ext cx="4813072" cy="3686015"/>
          </a:xfrm>
        </p:spPr>
        <p:txBody>
          <a:bodyPr vert="horz" lIns="91440" tIns="45720" rIns="91440" bIns="45720" rtlCol="0" anchor="b">
            <a:normAutofit/>
          </a:bodyPr>
          <a:lstStyle/>
          <a:p>
            <a:r>
              <a:rPr lang="en-US" sz="8000" dirty="0">
                <a:solidFill>
                  <a:schemeClr val="tx1">
                    <a:lumMod val="85000"/>
                    <a:lumOff val="15000"/>
                  </a:schemeClr>
                </a:solidFill>
              </a:rPr>
              <a:t>Potential Sites</a:t>
            </a:r>
          </a:p>
        </p:txBody>
      </p:sp>
      <p:cxnSp>
        <p:nvCxnSpPr>
          <p:cNvPr id="20" name="Straight Connector 19">
            <a:extLst>
              <a:ext uri="{FF2B5EF4-FFF2-40B4-BE49-F238E27FC236}">
                <a16:creationId xmlns:a16="http://schemas.microsoft.com/office/drawing/2014/main" id="{D28A9C89-B313-458F-9C85-515930A51A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805053" y="4343400"/>
            <a:ext cx="438912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4" name="Footer Placeholder 3">
            <a:extLst>
              <a:ext uri="{FF2B5EF4-FFF2-40B4-BE49-F238E27FC236}">
                <a16:creationId xmlns:a16="http://schemas.microsoft.com/office/drawing/2014/main" id="{65BF6219-B2F2-071C-6310-20A5B5F15DED}"/>
              </a:ext>
            </a:extLst>
          </p:cNvPr>
          <p:cNvSpPr>
            <a:spLocks noGrp="1"/>
          </p:cNvSpPr>
          <p:nvPr>
            <p:ph type="ftr" sz="quarter" idx="11"/>
          </p:nvPr>
        </p:nvSpPr>
        <p:spPr>
          <a:xfrm>
            <a:off x="6853202" y="6446837"/>
            <a:ext cx="3891618" cy="365125"/>
          </a:xfrm>
        </p:spPr>
        <p:txBody>
          <a:bodyPr vert="horz" lIns="91440" tIns="45720" rIns="91440" bIns="45720" rtlCol="0" anchor="ctr">
            <a:norm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900" b="0" i="0" u="none" strike="noStrike" kern="1200" cap="all" spc="0" normalizeH="0" baseline="0" noProof="0" dirty="0">
                <a:ln>
                  <a:noFill/>
                </a:ln>
                <a:solidFill>
                  <a:prstClr val="black">
                    <a:lumMod val="75000"/>
                    <a:lumOff val="25000"/>
                  </a:prstClr>
                </a:solidFill>
                <a:effectLst/>
                <a:uLnTx/>
                <a:uFillTx/>
                <a:latin typeface="Century Schoolbook" panose="02040604050505020304"/>
                <a:ea typeface="+mn-ea"/>
                <a:cs typeface="+mn-cs"/>
              </a:rPr>
              <a:t>Priority Areas for Reforestation</a:t>
            </a:r>
          </a:p>
        </p:txBody>
      </p:sp>
      <p:sp>
        <p:nvSpPr>
          <p:cNvPr id="5" name="Slide Number Placeholder 4">
            <a:extLst>
              <a:ext uri="{FF2B5EF4-FFF2-40B4-BE49-F238E27FC236}">
                <a16:creationId xmlns:a16="http://schemas.microsoft.com/office/drawing/2014/main" id="{89707565-0593-F11F-3728-8ADF36EB6A65}"/>
              </a:ext>
            </a:extLst>
          </p:cNvPr>
          <p:cNvSpPr>
            <a:spLocks noGrp="1"/>
          </p:cNvSpPr>
          <p:nvPr>
            <p:ph type="sldNum" sz="quarter" idx="12"/>
          </p:nvPr>
        </p:nvSpPr>
        <p:spPr>
          <a:xfrm>
            <a:off x="10787270" y="6459785"/>
            <a:ext cx="569843" cy="365125"/>
          </a:xfrm>
        </p:spPr>
        <p:txBody>
          <a:bodyPr vert="horz" lIns="91440" tIns="45720" rIns="91440" bIns="45720" rtlCol="0" anchor="ct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9F909BAD-3646-402D-AC30-3DBF86AA0FCB}" type="slidenum">
              <a:rPr kumimoji="0" lang="en-US" sz="1050" b="0" i="0" u="none" strike="noStrike" kern="1200" cap="none" spc="0" normalizeH="0" baseline="0" noProof="0">
                <a:ln>
                  <a:noFill/>
                </a:ln>
                <a:solidFill>
                  <a:prstClr val="black">
                    <a:lumMod val="75000"/>
                    <a:lumOff val="25000"/>
                  </a:prstClr>
                </a:solidFill>
                <a:effectLst/>
                <a:uLnTx/>
                <a:uFillTx/>
                <a:latin typeface="Century Schoolbook" panose="02040604050505020304"/>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28</a:t>
            </a:fld>
            <a:endParaRPr kumimoji="0" lang="en-US" sz="1050" b="0" i="0" u="none" strike="noStrike" kern="1200" cap="none" spc="0" normalizeH="0" baseline="0" noProof="0">
              <a:ln>
                <a:noFill/>
              </a:ln>
              <a:solidFill>
                <a:prstClr val="black">
                  <a:lumMod val="75000"/>
                  <a:lumOff val="25000"/>
                </a:prstClr>
              </a:solidFill>
              <a:effectLst/>
              <a:uLnTx/>
              <a:uFillTx/>
              <a:latin typeface="Century Schoolbook" panose="02040604050505020304"/>
              <a:ea typeface="+mn-ea"/>
              <a:cs typeface="+mn-cs"/>
            </a:endParaRPr>
          </a:p>
        </p:txBody>
      </p:sp>
      <p:sp>
        <p:nvSpPr>
          <p:cNvPr id="9" name="Content Placeholder 8">
            <a:extLst>
              <a:ext uri="{FF2B5EF4-FFF2-40B4-BE49-F238E27FC236}">
                <a16:creationId xmlns:a16="http://schemas.microsoft.com/office/drawing/2014/main" id="{5598CBE8-7AC6-7659-3BA1-356E1B1C579E}"/>
              </a:ext>
            </a:extLst>
          </p:cNvPr>
          <p:cNvSpPr>
            <a:spLocks noGrp="1"/>
          </p:cNvSpPr>
          <p:nvPr>
            <p:ph idx="1"/>
          </p:nvPr>
        </p:nvSpPr>
        <p:spPr>
          <a:xfrm>
            <a:off x="6805051" y="4373938"/>
            <a:ext cx="4644403" cy="1215813"/>
          </a:xfrm>
        </p:spPr>
        <p:txBody>
          <a:bodyPr>
            <a:normAutofit/>
          </a:bodyPr>
          <a:lstStyle/>
          <a:p>
            <a:r>
              <a:rPr lang="en-US" sz="1600" dirty="0"/>
              <a:t>Candidate sites for reforestation can be estimated by cross referencing impact and adaptive capacity layers as per the table below.</a:t>
            </a:r>
            <a:endParaRPr lang="en-PH" sz="1600" dirty="0"/>
          </a:p>
        </p:txBody>
      </p:sp>
      <p:pic>
        <p:nvPicPr>
          <p:cNvPr id="11" name="Picture 10" descr="Map&#10;&#10;Description automatically generated">
            <a:extLst>
              <a:ext uri="{FF2B5EF4-FFF2-40B4-BE49-F238E27FC236}">
                <a16:creationId xmlns:a16="http://schemas.microsoft.com/office/drawing/2014/main" id="{E40C3B59-C628-458C-FBE9-0C79058708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128" y="-719677"/>
            <a:ext cx="6096001" cy="7831668"/>
          </a:xfrm>
          <a:prstGeom prst="rect">
            <a:avLst/>
          </a:prstGeom>
        </p:spPr>
      </p:pic>
      <p:pic>
        <p:nvPicPr>
          <p:cNvPr id="17" name="Picture 16" descr="Table, calendar&#10;&#10;Description automatically generated with medium confidence">
            <a:extLst>
              <a:ext uri="{FF2B5EF4-FFF2-40B4-BE49-F238E27FC236}">
                <a16:creationId xmlns:a16="http://schemas.microsoft.com/office/drawing/2014/main" id="{CAA0B423-16F8-10B2-BC72-3E6B4FCFC436}"/>
              </a:ext>
            </a:extLst>
          </p:cNvPr>
          <p:cNvPicPr>
            <a:picLocks noChangeAspect="1"/>
          </p:cNvPicPr>
          <p:nvPr/>
        </p:nvPicPr>
        <p:blipFill rotWithShape="1">
          <a:blip r:embed="rId3">
            <a:duotone>
              <a:schemeClr val="accent1">
                <a:shade val="45000"/>
                <a:satMod val="135000"/>
              </a:schemeClr>
              <a:prstClr val="white"/>
            </a:duotone>
          </a:blip>
          <a:srcRect t="13965" r="1905"/>
          <a:stretch/>
        </p:blipFill>
        <p:spPr>
          <a:xfrm>
            <a:off x="6801891" y="5164224"/>
            <a:ext cx="2892385" cy="1151803"/>
          </a:xfrm>
          <a:prstGeom prst="rect">
            <a:avLst/>
          </a:prstGeom>
        </p:spPr>
      </p:pic>
    </p:spTree>
    <p:extLst>
      <p:ext uri="{BB962C8B-B14F-4D97-AF65-F5344CB8AC3E}">
        <p14:creationId xmlns:p14="http://schemas.microsoft.com/office/powerpoint/2010/main" val="309065048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5C8D2C1-DA83-420D-9635-D52CE066B5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a:extLst>
              <a:ext uri="{FF2B5EF4-FFF2-40B4-BE49-F238E27FC236}">
                <a16:creationId xmlns:a16="http://schemas.microsoft.com/office/drawing/2014/main" id="{434F74C9-6A0B-409E-AD1C-45B58BE91B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6" name="Straight Connector 15">
            <a:extLst>
              <a:ext uri="{FF2B5EF4-FFF2-40B4-BE49-F238E27FC236}">
                <a16:creationId xmlns:a16="http://schemas.microsoft.com/office/drawing/2014/main" id="{F5486A9D-1265-4B57-91E6-68E666B978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8" name="Rectangle 17">
            <a:extLst>
              <a:ext uri="{FF2B5EF4-FFF2-40B4-BE49-F238E27FC236}">
                <a16:creationId xmlns:a16="http://schemas.microsoft.com/office/drawing/2014/main" id="{F452A527-3631-41ED-858D-3777A7D149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4CC769D-244F-E65C-3D0D-2227C8EC2A36}"/>
              </a:ext>
            </a:extLst>
          </p:cNvPr>
          <p:cNvSpPr>
            <a:spLocks noGrp="1"/>
          </p:cNvSpPr>
          <p:nvPr>
            <p:ph type="title"/>
          </p:nvPr>
        </p:nvSpPr>
        <p:spPr>
          <a:xfrm>
            <a:off x="6730000" y="639097"/>
            <a:ext cx="4813072" cy="3686015"/>
          </a:xfrm>
        </p:spPr>
        <p:txBody>
          <a:bodyPr vert="horz" lIns="91440" tIns="45720" rIns="91440" bIns="45720" rtlCol="0" anchor="b">
            <a:normAutofit/>
          </a:bodyPr>
          <a:lstStyle/>
          <a:p>
            <a:r>
              <a:rPr lang="en-US" sz="8000" dirty="0">
                <a:solidFill>
                  <a:schemeClr val="tx1">
                    <a:lumMod val="85000"/>
                    <a:lumOff val="15000"/>
                  </a:schemeClr>
                </a:solidFill>
              </a:rPr>
              <a:t>Potential Sites</a:t>
            </a:r>
          </a:p>
        </p:txBody>
      </p:sp>
      <p:cxnSp>
        <p:nvCxnSpPr>
          <p:cNvPr id="20" name="Straight Connector 19">
            <a:extLst>
              <a:ext uri="{FF2B5EF4-FFF2-40B4-BE49-F238E27FC236}">
                <a16:creationId xmlns:a16="http://schemas.microsoft.com/office/drawing/2014/main" id="{D28A9C89-B313-458F-9C85-515930A51A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805053" y="4343400"/>
            <a:ext cx="438912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4" name="Footer Placeholder 3">
            <a:extLst>
              <a:ext uri="{FF2B5EF4-FFF2-40B4-BE49-F238E27FC236}">
                <a16:creationId xmlns:a16="http://schemas.microsoft.com/office/drawing/2014/main" id="{65BF6219-B2F2-071C-6310-20A5B5F15DED}"/>
              </a:ext>
            </a:extLst>
          </p:cNvPr>
          <p:cNvSpPr>
            <a:spLocks noGrp="1"/>
          </p:cNvSpPr>
          <p:nvPr>
            <p:ph type="ftr" sz="quarter" idx="11"/>
          </p:nvPr>
        </p:nvSpPr>
        <p:spPr>
          <a:xfrm>
            <a:off x="6853202" y="6446837"/>
            <a:ext cx="3891618" cy="365125"/>
          </a:xfrm>
        </p:spPr>
        <p:txBody>
          <a:bodyPr vert="horz" lIns="91440" tIns="45720" rIns="91440" bIns="45720" rtlCol="0" anchor="ctr">
            <a:normAutofit/>
          </a:bodyPr>
          <a:lstStyle/>
          <a:p>
            <a:pPr algn="l" defTabSz="914400">
              <a:spcAft>
                <a:spcPts val="600"/>
              </a:spcAft>
            </a:pPr>
            <a:r>
              <a:rPr lang="en-US" kern="1200" cap="all" baseline="0" dirty="0">
                <a:solidFill>
                  <a:schemeClr val="tx1">
                    <a:lumMod val="75000"/>
                    <a:lumOff val="25000"/>
                  </a:schemeClr>
                </a:solidFill>
                <a:latin typeface="+mn-lt"/>
                <a:ea typeface="+mn-ea"/>
                <a:cs typeface="+mn-cs"/>
              </a:rPr>
              <a:t>Priority Areas for Reforestation</a:t>
            </a:r>
          </a:p>
        </p:txBody>
      </p:sp>
      <p:sp>
        <p:nvSpPr>
          <p:cNvPr id="5" name="Slide Number Placeholder 4">
            <a:extLst>
              <a:ext uri="{FF2B5EF4-FFF2-40B4-BE49-F238E27FC236}">
                <a16:creationId xmlns:a16="http://schemas.microsoft.com/office/drawing/2014/main" id="{89707565-0593-F11F-3728-8ADF36EB6A65}"/>
              </a:ext>
            </a:extLst>
          </p:cNvPr>
          <p:cNvSpPr>
            <a:spLocks noGrp="1"/>
          </p:cNvSpPr>
          <p:nvPr>
            <p:ph type="sldNum" sz="quarter" idx="12"/>
          </p:nvPr>
        </p:nvSpPr>
        <p:spPr>
          <a:xfrm>
            <a:off x="10787270" y="6459785"/>
            <a:ext cx="569843" cy="365125"/>
          </a:xfrm>
        </p:spPr>
        <p:txBody>
          <a:bodyPr vert="horz" lIns="91440" tIns="45720" rIns="91440" bIns="45720" rtlCol="0" anchor="ctr">
            <a:normAutofit/>
          </a:bodyPr>
          <a:lstStyle/>
          <a:p>
            <a:pPr defTabSz="914400">
              <a:spcAft>
                <a:spcPts val="600"/>
              </a:spcAft>
            </a:pPr>
            <a:fld id="{9F909BAD-3646-402D-AC30-3DBF86AA0FCB}" type="slidenum">
              <a:rPr lang="en-US">
                <a:solidFill>
                  <a:schemeClr val="tx1">
                    <a:lumMod val="75000"/>
                    <a:lumOff val="25000"/>
                  </a:schemeClr>
                </a:solidFill>
              </a:rPr>
              <a:pPr defTabSz="914400">
                <a:spcAft>
                  <a:spcPts val="600"/>
                </a:spcAft>
              </a:pPr>
              <a:t>29</a:t>
            </a:fld>
            <a:endParaRPr lang="en-US">
              <a:solidFill>
                <a:schemeClr val="tx1">
                  <a:lumMod val="75000"/>
                  <a:lumOff val="25000"/>
                </a:schemeClr>
              </a:solidFill>
            </a:endParaRPr>
          </a:p>
        </p:txBody>
      </p:sp>
      <p:sp>
        <p:nvSpPr>
          <p:cNvPr id="9" name="Content Placeholder 8">
            <a:extLst>
              <a:ext uri="{FF2B5EF4-FFF2-40B4-BE49-F238E27FC236}">
                <a16:creationId xmlns:a16="http://schemas.microsoft.com/office/drawing/2014/main" id="{5598CBE8-7AC6-7659-3BA1-356E1B1C579E}"/>
              </a:ext>
            </a:extLst>
          </p:cNvPr>
          <p:cNvSpPr>
            <a:spLocks noGrp="1"/>
          </p:cNvSpPr>
          <p:nvPr>
            <p:ph idx="1"/>
          </p:nvPr>
        </p:nvSpPr>
        <p:spPr>
          <a:xfrm>
            <a:off x="6805051" y="4373938"/>
            <a:ext cx="4644403" cy="1215813"/>
          </a:xfrm>
        </p:spPr>
        <p:txBody>
          <a:bodyPr>
            <a:normAutofit/>
          </a:bodyPr>
          <a:lstStyle/>
          <a:p>
            <a:r>
              <a:rPr lang="en-US" sz="1600" dirty="0"/>
              <a:t>Candidate sites for reforestation can be estimated by cross referencing impact and adaptive capacity layers as per the table below.</a:t>
            </a:r>
            <a:endParaRPr lang="en-PH" sz="1600" dirty="0"/>
          </a:p>
        </p:txBody>
      </p:sp>
      <p:pic>
        <p:nvPicPr>
          <p:cNvPr id="11" name="Picture 10" descr="Map&#10;&#10;Description automatically generated">
            <a:extLst>
              <a:ext uri="{FF2B5EF4-FFF2-40B4-BE49-F238E27FC236}">
                <a16:creationId xmlns:a16="http://schemas.microsoft.com/office/drawing/2014/main" id="{E40C3B59-C628-458C-FBE9-0C79058708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128" y="-719677"/>
            <a:ext cx="6096001" cy="7831668"/>
          </a:xfrm>
          <a:prstGeom prst="rect">
            <a:avLst/>
          </a:prstGeom>
        </p:spPr>
      </p:pic>
      <p:pic>
        <p:nvPicPr>
          <p:cNvPr id="17" name="Picture 16" descr="Table, calendar&#10;&#10;Description automatically generated with medium confidence">
            <a:extLst>
              <a:ext uri="{FF2B5EF4-FFF2-40B4-BE49-F238E27FC236}">
                <a16:creationId xmlns:a16="http://schemas.microsoft.com/office/drawing/2014/main" id="{CAA0B423-16F8-10B2-BC72-3E6B4FCFC436}"/>
              </a:ext>
            </a:extLst>
          </p:cNvPr>
          <p:cNvPicPr>
            <a:picLocks noChangeAspect="1"/>
          </p:cNvPicPr>
          <p:nvPr/>
        </p:nvPicPr>
        <p:blipFill rotWithShape="1">
          <a:blip r:embed="rId3">
            <a:duotone>
              <a:schemeClr val="accent1">
                <a:shade val="45000"/>
                <a:satMod val="135000"/>
              </a:schemeClr>
              <a:prstClr val="white"/>
            </a:duotone>
          </a:blip>
          <a:srcRect t="13965" r="1905"/>
          <a:stretch/>
        </p:blipFill>
        <p:spPr>
          <a:xfrm>
            <a:off x="6801891" y="5164224"/>
            <a:ext cx="2892385" cy="1151803"/>
          </a:xfrm>
          <a:prstGeom prst="rect">
            <a:avLst/>
          </a:prstGeom>
        </p:spPr>
      </p:pic>
      <p:grpSp>
        <p:nvGrpSpPr>
          <p:cNvPr id="19" name="Group 18">
            <a:extLst>
              <a:ext uri="{FF2B5EF4-FFF2-40B4-BE49-F238E27FC236}">
                <a16:creationId xmlns:a16="http://schemas.microsoft.com/office/drawing/2014/main" id="{37EF7C02-60E6-2E65-616A-251EAB0EDA4B}"/>
              </a:ext>
            </a:extLst>
          </p:cNvPr>
          <p:cNvGrpSpPr/>
          <p:nvPr/>
        </p:nvGrpSpPr>
        <p:grpSpPr>
          <a:xfrm>
            <a:off x="3531116" y="3023475"/>
            <a:ext cx="1310062" cy="837987"/>
            <a:chOff x="12005486" y="3901316"/>
            <a:chExt cx="1310062" cy="837987"/>
          </a:xfrm>
        </p:grpSpPr>
        <p:sp>
          <p:nvSpPr>
            <p:cNvPr id="21" name="TextBox 20">
              <a:extLst>
                <a:ext uri="{FF2B5EF4-FFF2-40B4-BE49-F238E27FC236}">
                  <a16:creationId xmlns:a16="http://schemas.microsoft.com/office/drawing/2014/main" id="{750FC581-F48C-A7A3-2A68-33CBE9CF086A}"/>
                </a:ext>
              </a:extLst>
            </p:cNvPr>
            <p:cNvSpPr txBox="1"/>
            <p:nvPr/>
          </p:nvSpPr>
          <p:spPr>
            <a:xfrm>
              <a:off x="12005487" y="3901316"/>
              <a:ext cx="1310061" cy="246221"/>
            </a:xfrm>
            <a:prstGeom prst="rect">
              <a:avLst/>
            </a:prstGeom>
            <a:noFill/>
          </p:spPr>
          <p:txBody>
            <a:bodyPr wrap="square" rtlCol="0">
              <a:spAutoFit/>
            </a:bodyPr>
            <a:lstStyle/>
            <a:p>
              <a:pPr algn="ctr"/>
              <a:r>
                <a:rPr lang="en-PH" sz="1000" i="1" dirty="0" err="1">
                  <a:solidFill>
                    <a:srgbClr val="262626"/>
                  </a:solidFill>
                  <a:latin typeface="Century Schoolbook" panose="02040604050505020304" pitchFamily="18" charset="0"/>
                </a:rPr>
                <a:t>Tabango</a:t>
              </a:r>
              <a:endParaRPr lang="en-PH" sz="1000" i="1" dirty="0">
                <a:solidFill>
                  <a:srgbClr val="262626"/>
                </a:solidFill>
                <a:latin typeface="Century Schoolbook" panose="02040604050505020304" pitchFamily="18" charset="0"/>
              </a:endParaRPr>
            </a:p>
          </p:txBody>
        </p:sp>
        <p:grpSp>
          <p:nvGrpSpPr>
            <p:cNvPr id="22" name="Group 21">
              <a:extLst>
                <a:ext uri="{FF2B5EF4-FFF2-40B4-BE49-F238E27FC236}">
                  <a16:creationId xmlns:a16="http://schemas.microsoft.com/office/drawing/2014/main" id="{89011485-210E-DFA8-9008-9D26761A334B}"/>
                </a:ext>
              </a:extLst>
            </p:cNvPr>
            <p:cNvGrpSpPr/>
            <p:nvPr/>
          </p:nvGrpSpPr>
          <p:grpSpPr>
            <a:xfrm>
              <a:off x="12005486" y="4085733"/>
              <a:ext cx="1310061" cy="653570"/>
              <a:chOff x="7222573" y="6877949"/>
              <a:chExt cx="1310061" cy="653570"/>
            </a:xfrm>
          </p:grpSpPr>
          <p:grpSp>
            <p:nvGrpSpPr>
              <p:cNvPr id="23" name="Group 22">
                <a:extLst>
                  <a:ext uri="{FF2B5EF4-FFF2-40B4-BE49-F238E27FC236}">
                    <a16:creationId xmlns:a16="http://schemas.microsoft.com/office/drawing/2014/main" id="{2416C6E4-D132-8FD1-3AF1-AF49D448314D}"/>
                  </a:ext>
                </a:extLst>
              </p:cNvPr>
              <p:cNvGrpSpPr/>
              <p:nvPr/>
            </p:nvGrpSpPr>
            <p:grpSpPr>
              <a:xfrm>
                <a:off x="7649570" y="6895373"/>
                <a:ext cx="465035" cy="636146"/>
                <a:chOff x="7646670" y="7012080"/>
                <a:chExt cx="373380" cy="510766"/>
              </a:xfrm>
            </p:grpSpPr>
            <p:pic>
              <p:nvPicPr>
                <p:cNvPr id="25" name="Picture 6">
                  <a:extLst>
                    <a:ext uri="{FF2B5EF4-FFF2-40B4-BE49-F238E27FC236}">
                      <a16:creationId xmlns:a16="http://schemas.microsoft.com/office/drawing/2014/main" id="{BE82264A-FFA9-D957-FDCE-F336C469FDC6}"/>
                    </a:ext>
                  </a:extLst>
                </p:cNvPr>
                <p:cNvPicPr>
                  <a:picLocks noChangeAspect="1" noChangeArrowheads="1"/>
                </p:cNvPicPr>
                <p:nvPr/>
              </p:nvPicPr>
              <p:blipFill rotWithShape="1">
                <a:blip r:embed="rId4">
                  <a:duotone>
                    <a:srgbClr val="D12510">
                      <a:shade val="45000"/>
                      <a:satMod val="135000"/>
                    </a:srgbClr>
                    <a:prstClr val="white"/>
                  </a:duotone>
                  <a:extLst>
                    <a:ext uri="{28A0092B-C50C-407E-A947-70E740481C1C}">
                      <a14:useLocalDpi xmlns:a14="http://schemas.microsoft.com/office/drawing/2010/main" val="0"/>
                    </a:ext>
                  </a:extLst>
                </a:blip>
                <a:srcRect l="24654" t="16187" r="23733" b="13208"/>
                <a:stretch/>
              </p:blipFill>
              <p:spPr bwMode="auto">
                <a:xfrm>
                  <a:off x="7646670" y="7012080"/>
                  <a:ext cx="373380" cy="510766"/>
                </a:xfrm>
                <a:prstGeom prst="rect">
                  <a:avLst/>
                </a:prstGeom>
                <a:noFill/>
                <a:extLst>
                  <a:ext uri="{909E8E84-426E-40DD-AFC4-6F175D3DCCD1}">
                    <a14:hiddenFill xmlns:a14="http://schemas.microsoft.com/office/drawing/2010/main">
                      <a:solidFill>
                        <a:srgbClr val="FFFFFF"/>
                      </a:solidFill>
                    </a14:hiddenFill>
                  </a:ext>
                </a:extLst>
              </p:spPr>
            </p:pic>
            <p:sp>
              <p:nvSpPr>
                <p:cNvPr id="26" name="Oval 25">
                  <a:extLst>
                    <a:ext uri="{FF2B5EF4-FFF2-40B4-BE49-F238E27FC236}">
                      <a16:creationId xmlns:a16="http://schemas.microsoft.com/office/drawing/2014/main" id="{6188096F-E639-77F0-076B-674A5BDC92DA}"/>
                    </a:ext>
                  </a:extLst>
                </p:cNvPr>
                <p:cNvSpPr/>
                <p:nvPr/>
              </p:nvSpPr>
              <p:spPr>
                <a:xfrm>
                  <a:off x="7707630" y="7086008"/>
                  <a:ext cx="244263" cy="24426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sp>
            <p:nvSpPr>
              <p:cNvPr id="24" name="TextBox 23">
                <a:extLst>
                  <a:ext uri="{FF2B5EF4-FFF2-40B4-BE49-F238E27FC236}">
                    <a16:creationId xmlns:a16="http://schemas.microsoft.com/office/drawing/2014/main" id="{EB43344F-CE8A-5370-30E5-1481D4B468C0}"/>
                  </a:ext>
                </a:extLst>
              </p:cNvPr>
              <p:cNvSpPr txBox="1"/>
              <p:nvPr/>
            </p:nvSpPr>
            <p:spPr>
              <a:xfrm>
                <a:off x="7222573" y="6877949"/>
                <a:ext cx="1310061" cy="523220"/>
              </a:xfrm>
              <a:prstGeom prst="rect">
                <a:avLst/>
              </a:prstGeom>
              <a:noFill/>
            </p:spPr>
            <p:txBody>
              <a:bodyPr wrap="square" rtlCol="0">
                <a:spAutoFit/>
              </a:bodyPr>
              <a:lstStyle/>
              <a:p>
                <a:pPr algn="ctr"/>
                <a:r>
                  <a:rPr lang="en-US" sz="2800" dirty="0">
                    <a:solidFill>
                      <a:schemeClr val="bg1"/>
                    </a:solidFill>
                    <a:latin typeface="Candara" panose="020E0502030303020204" pitchFamily="34" charset="0"/>
                  </a:rPr>
                  <a:t>!</a:t>
                </a:r>
                <a:endParaRPr lang="en-PH" sz="2800" dirty="0">
                  <a:solidFill>
                    <a:schemeClr val="bg1"/>
                  </a:solidFill>
                  <a:latin typeface="Candara" panose="020E0502030303020204" pitchFamily="34" charset="0"/>
                </a:endParaRPr>
              </a:p>
            </p:txBody>
          </p:sp>
        </p:grpSp>
      </p:grpSp>
      <p:grpSp>
        <p:nvGrpSpPr>
          <p:cNvPr id="27" name="Group 26">
            <a:extLst>
              <a:ext uri="{FF2B5EF4-FFF2-40B4-BE49-F238E27FC236}">
                <a16:creationId xmlns:a16="http://schemas.microsoft.com/office/drawing/2014/main" id="{7FD85B82-70D9-FA7B-6B0C-FF9B5DF3EEC4}"/>
              </a:ext>
            </a:extLst>
          </p:cNvPr>
          <p:cNvGrpSpPr/>
          <p:nvPr/>
        </p:nvGrpSpPr>
        <p:grpSpPr>
          <a:xfrm>
            <a:off x="3876011" y="2440973"/>
            <a:ext cx="1310062" cy="837987"/>
            <a:chOff x="12005486" y="3901316"/>
            <a:chExt cx="1310062" cy="837987"/>
          </a:xfrm>
        </p:grpSpPr>
        <p:sp>
          <p:nvSpPr>
            <p:cNvPr id="28" name="TextBox 27">
              <a:extLst>
                <a:ext uri="{FF2B5EF4-FFF2-40B4-BE49-F238E27FC236}">
                  <a16:creationId xmlns:a16="http://schemas.microsoft.com/office/drawing/2014/main" id="{D22CE84D-3B10-8359-C3AF-4FF8365814A6}"/>
                </a:ext>
              </a:extLst>
            </p:cNvPr>
            <p:cNvSpPr txBox="1"/>
            <p:nvPr/>
          </p:nvSpPr>
          <p:spPr>
            <a:xfrm>
              <a:off x="12005487" y="3901316"/>
              <a:ext cx="1310061" cy="246221"/>
            </a:xfrm>
            <a:prstGeom prst="rect">
              <a:avLst/>
            </a:prstGeom>
            <a:noFill/>
          </p:spPr>
          <p:txBody>
            <a:bodyPr wrap="square" rtlCol="0">
              <a:spAutoFit/>
            </a:bodyPr>
            <a:lstStyle/>
            <a:p>
              <a:pPr algn="ctr"/>
              <a:r>
                <a:rPr lang="en-PH" sz="1000" i="1" dirty="0" err="1">
                  <a:solidFill>
                    <a:srgbClr val="262626"/>
                  </a:solidFill>
                  <a:latin typeface="Century Schoolbook" panose="02040604050505020304" pitchFamily="18" charset="0"/>
                </a:rPr>
                <a:t>Laoang</a:t>
              </a:r>
              <a:endParaRPr lang="en-PH" sz="1000" i="1" dirty="0">
                <a:solidFill>
                  <a:srgbClr val="262626"/>
                </a:solidFill>
                <a:latin typeface="Century Schoolbook" panose="02040604050505020304" pitchFamily="18" charset="0"/>
              </a:endParaRPr>
            </a:p>
          </p:txBody>
        </p:sp>
        <p:grpSp>
          <p:nvGrpSpPr>
            <p:cNvPr id="29" name="Group 28">
              <a:extLst>
                <a:ext uri="{FF2B5EF4-FFF2-40B4-BE49-F238E27FC236}">
                  <a16:creationId xmlns:a16="http://schemas.microsoft.com/office/drawing/2014/main" id="{58972047-3066-AC74-9789-FF7662135150}"/>
                </a:ext>
              </a:extLst>
            </p:cNvPr>
            <p:cNvGrpSpPr/>
            <p:nvPr/>
          </p:nvGrpSpPr>
          <p:grpSpPr>
            <a:xfrm>
              <a:off x="12005486" y="4085733"/>
              <a:ext cx="1310061" cy="653570"/>
              <a:chOff x="7222573" y="6877949"/>
              <a:chExt cx="1310061" cy="653570"/>
            </a:xfrm>
          </p:grpSpPr>
          <p:grpSp>
            <p:nvGrpSpPr>
              <p:cNvPr id="30" name="Group 29">
                <a:extLst>
                  <a:ext uri="{FF2B5EF4-FFF2-40B4-BE49-F238E27FC236}">
                    <a16:creationId xmlns:a16="http://schemas.microsoft.com/office/drawing/2014/main" id="{0C8B8E23-BFB8-2C9B-FDFA-4D660CDADAC4}"/>
                  </a:ext>
                </a:extLst>
              </p:cNvPr>
              <p:cNvGrpSpPr/>
              <p:nvPr/>
            </p:nvGrpSpPr>
            <p:grpSpPr>
              <a:xfrm>
                <a:off x="7649570" y="6895373"/>
                <a:ext cx="465035" cy="636146"/>
                <a:chOff x="7646670" y="7012080"/>
                <a:chExt cx="373380" cy="510766"/>
              </a:xfrm>
            </p:grpSpPr>
            <p:pic>
              <p:nvPicPr>
                <p:cNvPr id="32" name="Picture 6">
                  <a:extLst>
                    <a:ext uri="{FF2B5EF4-FFF2-40B4-BE49-F238E27FC236}">
                      <a16:creationId xmlns:a16="http://schemas.microsoft.com/office/drawing/2014/main" id="{33F551B2-CCC8-92C5-A41D-5D27149B0FD9}"/>
                    </a:ext>
                  </a:extLst>
                </p:cNvPr>
                <p:cNvPicPr>
                  <a:picLocks noChangeAspect="1" noChangeArrowheads="1"/>
                </p:cNvPicPr>
                <p:nvPr/>
              </p:nvPicPr>
              <p:blipFill rotWithShape="1">
                <a:blip r:embed="rId4">
                  <a:duotone>
                    <a:srgbClr val="D12510">
                      <a:shade val="45000"/>
                      <a:satMod val="135000"/>
                    </a:srgbClr>
                    <a:prstClr val="white"/>
                  </a:duotone>
                  <a:extLst>
                    <a:ext uri="{28A0092B-C50C-407E-A947-70E740481C1C}">
                      <a14:useLocalDpi xmlns:a14="http://schemas.microsoft.com/office/drawing/2010/main" val="0"/>
                    </a:ext>
                  </a:extLst>
                </a:blip>
                <a:srcRect l="24654" t="16187" r="23733" b="13208"/>
                <a:stretch/>
              </p:blipFill>
              <p:spPr bwMode="auto">
                <a:xfrm>
                  <a:off x="7646670" y="7012080"/>
                  <a:ext cx="373380" cy="510766"/>
                </a:xfrm>
                <a:prstGeom prst="rect">
                  <a:avLst/>
                </a:prstGeom>
                <a:noFill/>
                <a:extLst>
                  <a:ext uri="{909E8E84-426E-40DD-AFC4-6F175D3DCCD1}">
                    <a14:hiddenFill xmlns:a14="http://schemas.microsoft.com/office/drawing/2010/main">
                      <a:solidFill>
                        <a:srgbClr val="FFFFFF"/>
                      </a:solidFill>
                    </a14:hiddenFill>
                  </a:ext>
                </a:extLst>
              </p:spPr>
            </p:pic>
            <p:sp>
              <p:nvSpPr>
                <p:cNvPr id="33" name="Oval 32">
                  <a:extLst>
                    <a:ext uri="{FF2B5EF4-FFF2-40B4-BE49-F238E27FC236}">
                      <a16:creationId xmlns:a16="http://schemas.microsoft.com/office/drawing/2014/main" id="{49997183-36A9-CA8D-A41B-AB16DCE6479F}"/>
                    </a:ext>
                  </a:extLst>
                </p:cNvPr>
                <p:cNvSpPr/>
                <p:nvPr/>
              </p:nvSpPr>
              <p:spPr>
                <a:xfrm>
                  <a:off x="7707630" y="7086008"/>
                  <a:ext cx="244263" cy="24426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sp>
            <p:nvSpPr>
              <p:cNvPr id="31" name="TextBox 30">
                <a:extLst>
                  <a:ext uri="{FF2B5EF4-FFF2-40B4-BE49-F238E27FC236}">
                    <a16:creationId xmlns:a16="http://schemas.microsoft.com/office/drawing/2014/main" id="{FD7E27C2-21DA-EA4C-9B31-14CA7DAE2A9B}"/>
                  </a:ext>
                </a:extLst>
              </p:cNvPr>
              <p:cNvSpPr txBox="1"/>
              <p:nvPr/>
            </p:nvSpPr>
            <p:spPr>
              <a:xfrm>
                <a:off x="7222573" y="6877949"/>
                <a:ext cx="1310061" cy="523220"/>
              </a:xfrm>
              <a:prstGeom prst="rect">
                <a:avLst/>
              </a:prstGeom>
              <a:noFill/>
            </p:spPr>
            <p:txBody>
              <a:bodyPr wrap="square" rtlCol="0">
                <a:spAutoFit/>
              </a:bodyPr>
              <a:lstStyle/>
              <a:p>
                <a:pPr algn="ctr"/>
                <a:r>
                  <a:rPr lang="en-US" sz="2800" dirty="0">
                    <a:solidFill>
                      <a:schemeClr val="bg1"/>
                    </a:solidFill>
                    <a:latin typeface="Candara" panose="020E0502030303020204" pitchFamily="34" charset="0"/>
                  </a:rPr>
                  <a:t>!</a:t>
                </a:r>
                <a:endParaRPr lang="en-PH" sz="2800" dirty="0">
                  <a:solidFill>
                    <a:schemeClr val="bg1"/>
                  </a:solidFill>
                  <a:latin typeface="Candara" panose="020E0502030303020204" pitchFamily="34" charset="0"/>
                </a:endParaRPr>
              </a:p>
            </p:txBody>
          </p:sp>
        </p:grpSp>
      </p:grpSp>
      <p:grpSp>
        <p:nvGrpSpPr>
          <p:cNvPr id="34" name="Group 33">
            <a:extLst>
              <a:ext uri="{FF2B5EF4-FFF2-40B4-BE49-F238E27FC236}">
                <a16:creationId xmlns:a16="http://schemas.microsoft.com/office/drawing/2014/main" id="{0CD6A991-BD02-4D69-B4CB-776DF533B69D}"/>
              </a:ext>
            </a:extLst>
          </p:cNvPr>
          <p:cNvGrpSpPr/>
          <p:nvPr/>
        </p:nvGrpSpPr>
        <p:grpSpPr>
          <a:xfrm>
            <a:off x="2660920" y="2959455"/>
            <a:ext cx="1310062" cy="837987"/>
            <a:chOff x="12005486" y="3901316"/>
            <a:chExt cx="1310062" cy="837987"/>
          </a:xfrm>
        </p:grpSpPr>
        <p:sp>
          <p:nvSpPr>
            <p:cNvPr id="35" name="TextBox 34">
              <a:extLst>
                <a:ext uri="{FF2B5EF4-FFF2-40B4-BE49-F238E27FC236}">
                  <a16:creationId xmlns:a16="http://schemas.microsoft.com/office/drawing/2014/main" id="{D4AB0EE2-3614-43BE-D7E9-4DE659A00B83}"/>
                </a:ext>
              </a:extLst>
            </p:cNvPr>
            <p:cNvSpPr txBox="1"/>
            <p:nvPr/>
          </p:nvSpPr>
          <p:spPr>
            <a:xfrm>
              <a:off x="12005487" y="3901316"/>
              <a:ext cx="1310061" cy="246221"/>
            </a:xfrm>
            <a:prstGeom prst="rect">
              <a:avLst/>
            </a:prstGeom>
            <a:noFill/>
          </p:spPr>
          <p:txBody>
            <a:bodyPr wrap="square" rtlCol="0">
              <a:spAutoFit/>
            </a:bodyPr>
            <a:lstStyle/>
            <a:p>
              <a:pPr algn="ctr"/>
              <a:r>
                <a:rPr lang="en-PH" sz="1000" i="1" dirty="0" err="1">
                  <a:solidFill>
                    <a:srgbClr val="262626"/>
                  </a:solidFill>
                  <a:latin typeface="Century Schoolbook" panose="02040604050505020304" pitchFamily="18" charset="0"/>
                </a:rPr>
                <a:t>Makato</a:t>
              </a:r>
              <a:endParaRPr lang="en-PH" sz="1000" i="1" dirty="0">
                <a:solidFill>
                  <a:srgbClr val="262626"/>
                </a:solidFill>
                <a:latin typeface="Century Schoolbook" panose="02040604050505020304" pitchFamily="18" charset="0"/>
              </a:endParaRPr>
            </a:p>
          </p:txBody>
        </p:sp>
        <p:grpSp>
          <p:nvGrpSpPr>
            <p:cNvPr id="36" name="Group 35">
              <a:extLst>
                <a:ext uri="{FF2B5EF4-FFF2-40B4-BE49-F238E27FC236}">
                  <a16:creationId xmlns:a16="http://schemas.microsoft.com/office/drawing/2014/main" id="{E2412F00-8F63-CF57-7947-29182E3698F0}"/>
                </a:ext>
              </a:extLst>
            </p:cNvPr>
            <p:cNvGrpSpPr/>
            <p:nvPr/>
          </p:nvGrpSpPr>
          <p:grpSpPr>
            <a:xfrm>
              <a:off x="12005486" y="4085733"/>
              <a:ext cx="1310061" cy="653570"/>
              <a:chOff x="7222573" y="6877949"/>
              <a:chExt cx="1310061" cy="653570"/>
            </a:xfrm>
          </p:grpSpPr>
          <p:grpSp>
            <p:nvGrpSpPr>
              <p:cNvPr id="37" name="Group 36">
                <a:extLst>
                  <a:ext uri="{FF2B5EF4-FFF2-40B4-BE49-F238E27FC236}">
                    <a16:creationId xmlns:a16="http://schemas.microsoft.com/office/drawing/2014/main" id="{BB7D61E4-FD7E-AC1B-F834-A6E7700B8775}"/>
                  </a:ext>
                </a:extLst>
              </p:cNvPr>
              <p:cNvGrpSpPr/>
              <p:nvPr/>
            </p:nvGrpSpPr>
            <p:grpSpPr>
              <a:xfrm>
                <a:off x="7649570" y="6895373"/>
                <a:ext cx="465035" cy="636146"/>
                <a:chOff x="7646670" y="7012080"/>
                <a:chExt cx="373380" cy="510766"/>
              </a:xfrm>
            </p:grpSpPr>
            <p:pic>
              <p:nvPicPr>
                <p:cNvPr id="39" name="Picture 6">
                  <a:extLst>
                    <a:ext uri="{FF2B5EF4-FFF2-40B4-BE49-F238E27FC236}">
                      <a16:creationId xmlns:a16="http://schemas.microsoft.com/office/drawing/2014/main" id="{A6113D8D-258D-7CE6-A014-6423015384D9}"/>
                    </a:ext>
                  </a:extLst>
                </p:cNvPr>
                <p:cNvPicPr>
                  <a:picLocks noChangeAspect="1" noChangeArrowheads="1"/>
                </p:cNvPicPr>
                <p:nvPr/>
              </p:nvPicPr>
              <p:blipFill rotWithShape="1">
                <a:blip r:embed="rId4">
                  <a:duotone>
                    <a:srgbClr val="D12510">
                      <a:shade val="45000"/>
                      <a:satMod val="135000"/>
                    </a:srgbClr>
                    <a:prstClr val="white"/>
                  </a:duotone>
                  <a:extLst>
                    <a:ext uri="{28A0092B-C50C-407E-A947-70E740481C1C}">
                      <a14:useLocalDpi xmlns:a14="http://schemas.microsoft.com/office/drawing/2010/main" val="0"/>
                    </a:ext>
                  </a:extLst>
                </a:blip>
                <a:srcRect l="24654" t="16187" r="23733" b="13208"/>
                <a:stretch/>
              </p:blipFill>
              <p:spPr bwMode="auto">
                <a:xfrm>
                  <a:off x="7646670" y="7012080"/>
                  <a:ext cx="373380" cy="510766"/>
                </a:xfrm>
                <a:prstGeom prst="rect">
                  <a:avLst/>
                </a:prstGeom>
                <a:noFill/>
                <a:extLst>
                  <a:ext uri="{909E8E84-426E-40DD-AFC4-6F175D3DCCD1}">
                    <a14:hiddenFill xmlns:a14="http://schemas.microsoft.com/office/drawing/2010/main">
                      <a:solidFill>
                        <a:srgbClr val="FFFFFF"/>
                      </a:solidFill>
                    </a14:hiddenFill>
                  </a:ext>
                </a:extLst>
              </p:spPr>
            </p:pic>
            <p:sp>
              <p:nvSpPr>
                <p:cNvPr id="40" name="Oval 39">
                  <a:extLst>
                    <a:ext uri="{FF2B5EF4-FFF2-40B4-BE49-F238E27FC236}">
                      <a16:creationId xmlns:a16="http://schemas.microsoft.com/office/drawing/2014/main" id="{E55EB1B7-ABDD-A98F-3D6A-AA3D541750CD}"/>
                    </a:ext>
                  </a:extLst>
                </p:cNvPr>
                <p:cNvSpPr/>
                <p:nvPr/>
              </p:nvSpPr>
              <p:spPr>
                <a:xfrm>
                  <a:off x="7707630" y="7086008"/>
                  <a:ext cx="244263" cy="24426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sp>
            <p:nvSpPr>
              <p:cNvPr id="38" name="TextBox 37">
                <a:extLst>
                  <a:ext uri="{FF2B5EF4-FFF2-40B4-BE49-F238E27FC236}">
                    <a16:creationId xmlns:a16="http://schemas.microsoft.com/office/drawing/2014/main" id="{699B379B-BF46-B732-BAA4-7A28F38EB5BA}"/>
                  </a:ext>
                </a:extLst>
              </p:cNvPr>
              <p:cNvSpPr txBox="1"/>
              <p:nvPr/>
            </p:nvSpPr>
            <p:spPr>
              <a:xfrm>
                <a:off x="7222573" y="6877949"/>
                <a:ext cx="1310061" cy="523220"/>
              </a:xfrm>
              <a:prstGeom prst="rect">
                <a:avLst/>
              </a:prstGeom>
              <a:noFill/>
            </p:spPr>
            <p:txBody>
              <a:bodyPr wrap="square" rtlCol="0">
                <a:spAutoFit/>
              </a:bodyPr>
              <a:lstStyle/>
              <a:p>
                <a:pPr algn="ctr"/>
                <a:r>
                  <a:rPr lang="en-US" sz="2800" dirty="0">
                    <a:solidFill>
                      <a:schemeClr val="bg1"/>
                    </a:solidFill>
                    <a:latin typeface="Candara" panose="020E0502030303020204" pitchFamily="34" charset="0"/>
                  </a:rPr>
                  <a:t>!</a:t>
                </a:r>
                <a:endParaRPr lang="en-PH" sz="2800" dirty="0">
                  <a:solidFill>
                    <a:schemeClr val="bg1"/>
                  </a:solidFill>
                  <a:latin typeface="Candara" panose="020E0502030303020204" pitchFamily="34" charset="0"/>
                </a:endParaRPr>
              </a:p>
            </p:txBody>
          </p:sp>
        </p:grpSp>
      </p:grpSp>
      <p:grpSp>
        <p:nvGrpSpPr>
          <p:cNvPr id="42" name="Group 41">
            <a:extLst>
              <a:ext uri="{FF2B5EF4-FFF2-40B4-BE49-F238E27FC236}">
                <a16:creationId xmlns:a16="http://schemas.microsoft.com/office/drawing/2014/main" id="{A23E4505-6459-FEE4-3B14-348500CFF561}"/>
              </a:ext>
            </a:extLst>
          </p:cNvPr>
          <p:cNvGrpSpPr/>
          <p:nvPr/>
        </p:nvGrpSpPr>
        <p:grpSpPr>
          <a:xfrm>
            <a:off x="3697882" y="3981978"/>
            <a:ext cx="1310062" cy="837987"/>
            <a:chOff x="12005486" y="3901316"/>
            <a:chExt cx="1310062" cy="837987"/>
          </a:xfrm>
        </p:grpSpPr>
        <p:sp>
          <p:nvSpPr>
            <p:cNvPr id="43" name="TextBox 42">
              <a:extLst>
                <a:ext uri="{FF2B5EF4-FFF2-40B4-BE49-F238E27FC236}">
                  <a16:creationId xmlns:a16="http://schemas.microsoft.com/office/drawing/2014/main" id="{305EA52A-8E6E-3F73-50E6-27A55C167FFF}"/>
                </a:ext>
              </a:extLst>
            </p:cNvPr>
            <p:cNvSpPr txBox="1"/>
            <p:nvPr/>
          </p:nvSpPr>
          <p:spPr>
            <a:xfrm>
              <a:off x="12005487" y="3901316"/>
              <a:ext cx="1310061" cy="246221"/>
            </a:xfrm>
            <a:prstGeom prst="rect">
              <a:avLst/>
            </a:prstGeom>
            <a:noFill/>
          </p:spPr>
          <p:txBody>
            <a:bodyPr wrap="square" rtlCol="0">
              <a:spAutoFit/>
            </a:bodyPr>
            <a:lstStyle/>
            <a:p>
              <a:pPr algn="ctr"/>
              <a:r>
                <a:rPr lang="en-PH" sz="1000" i="1" dirty="0" err="1">
                  <a:solidFill>
                    <a:srgbClr val="262626"/>
                  </a:solidFill>
                  <a:latin typeface="Century Schoolbook" panose="02040604050505020304" pitchFamily="18" charset="0"/>
                </a:rPr>
                <a:t>Sagay</a:t>
              </a:r>
              <a:endParaRPr lang="en-PH" sz="1000" i="1" dirty="0">
                <a:solidFill>
                  <a:srgbClr val="262626"/>
                </a:solidFill>
                <a:latin typeface="Century Schoolbook" panose="02040604050505020304" pitchFamily="18" charset="0"/>
              </a:endParaRPr>
            </a:p>
          </p:txBody>
        </p:sp>
        <p:grpSp>
          <p:nvGrpSpPr>
            <p:cNvPr id="44" name="Group 43">
              <a:extLst>
                <a:ext uri="{FF2B5EF4-FFF2-40B4-BE49-F238E27FC236}">
                  <a16:creationId xmlns:a16="http://schemas.microsoft.com/office/drawing/2014/main" id="{CEBB826C-A6C4-A933-B26B-FE40B228B8C4}"/>
                </a:ext>
              </a:extLst>
            </p:cNvPr>
            <p:cNvGrpSpPr/>
            <p:nvPr/>
          </p:nvGrpSpPr>
          <p:grpSpPr>
            <a:xfrm>
              <a:off x="12005486" y="4085733"/>
              <a:ext cx="1310061" cy="653570"/>
              <a:chOff x="7222573" y="6877949"/>
              <a:chExt cx="1310061" cy="653570"/>
            </a:xfrm>
          </p:grpSpPr>
          <p:grpSp>
            <p:nvGrpSpPr>
              <p:cNvPr id="45" name="Group 44">
                <a:extLst>
                  <a:ext uri="{FF2B5EF4-FFF2-40B4-BE49-F238E27FC236}">
                    <a16:creationId xmlns:a16="http://schemas.microsoft.com/office/drawing/2014/main" id="{C95B9C6C-72D1-24D8-3194-C689A619EAC3}"/>
                  </a:ext>
                </a:extLst>
              </p:cNvPr>
              <p:cNvGrpSpPr/>
              <p:nvPr/>
            </p:nvGrpSpPr>
            <p:grpSpPr>
              <a:xfrm>
                <a:off x="7649570" y="6895373"/>
                <a:ext cx="465035" cy="636146"/>
                <a:chOff x="7646670" y="7012080"/>
                <a:chExt cx="373380" cy="510766"/>
              </a:xfrm>
            </p:grpSpPr>
            <p:pic>
              <p:nvPicPr>
                <p:cNvPr id="47" name="Picture 6">
                  <a:extLst>
                    <a:ext uri="{FF2B5EF4-FFF2-40B4-BE49-F238E27FC236}">
                      <a16:creationId xmlns:a16="http://schemas.microsoft.com/office/drawing/2014/main" id="{29FD2BA7-3AB9-C66F-EC6E-6C8362C56682}"/>
                    </a:ext>
                  </a:extLst>
                </p:cNvPr>
                <p:cNvPicPr>
                  <a:picLocks noChangeAspect="1" noChangeArrowheads="1"/>
                </p:cNvPicPr>
                <p:nvPr/>
              </p:nvPicPr>
              <p:blipFill rotWithShape="1">
                <a:blip r:embed="rId4">
                  <a:duotone>
                    <a:srgbClr val="D12510">
                      <a:shade val="45000"/>
                      <a:satMod val="135000"/>
                    </a:srgbClr>
                    <a:prstClr val="white"/>
                  </a:duotone>
                  <a:extLst>
                    <a:ext uri="{28A0092B-C50C-407E-A947-70E740481C1C}">
                      <a14:useLocalDpi xmlns:a14="http://schemas.microsoft.com/office/drawing/2010/main" val="0"/>
                    </a:ext>
                  </a:extLst>
                </a:blip>
                <a:srcRect l="24654" t="16187" r="23733" b="13208"/>
                <a:stretch/>
              </p:blipFill>
              <p:spPr bwMode="auto">
                <a:xfrm>
                  <a:off x="7646670" y="7012080"/>
                  <a:ext cx="373380" cy="510766"/>
                </a:xfrm>
                <a:prstGeom prst="rect">
                  <a:avLst/>
                </a:prstGeom>
                <a:noFill/>
                <a:extLst>
                  <a:ext uri="{909E8E84-426E-40DD-AFC4-6F175D3DCCD1}">
                    <a14:hiddenFill xmlns:a14="http://schemas.microsoft.com/office/drawing/2010/main">
                      <a:solidFill>
                        <a:srgbClr val="FFFFFF"/>
                      </a:solidFill>
                    </a14:hiddenFill>
                  </a:ext>
                </a:extLst>
              </p:spPr>
            </p:pic>
            <p:sp>
              <p:nvSpPr>
                <p:cNvPr id="48" name="Oval 47">
                  <a:extLst>
                    <a:ext uri="{FF2B5EF4-FFF2-40B4-BE49-F238E27FC236}">
                      <a16:creationId xmlns:a16="http://schemas.microsoft.com/office/drawing/2014/main" id="{7ECB6290-2B79-2043-05CE-6E2086220889}"/>
                    </a:ext>
                  </a:extLst>
                </p:cNvPr>
                <p:cNvSpPr/>
                <p:nvPr/>
              </p:nvSpPr>
              <p:spPr>
                <a:xfrm>
                  <a:off x="7707630" y="7086008"/>
                  <a:ext cx="244263" cy="24426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sp>
            <p:nvSpPr>
              <p:cNvPr id="46" name="TextBox 45">
                <a:extLst>
                  <a:ext uri="{FF2B5EF4-FFF2-40B4-BE49-F238E27FC236}">
                    <a16:creationId xmlns:a16="http://schemas.microsoft.com/office/drawing/2014/main" id="{875F82C8-32B0-5683-B41D-6AF4EA1CE273}"/>
                  </a:ext>
                </a:extLst>
              </p:cNvPr>
              <p:cNvSpPr txBox="1"/>
              <p:nvPr/>
            </p:nvSpPr>
            <p:spPr>
              <a:xfrm>
                <a:off x="7222573" y="6877949"/>
                <a:ext cx="1310061" cy="523220"/>
              </a:xfrm>
              <a:prstGeom prst="rect">
                <a:avLst/>
              </a:prstGeom>
              <a:noFill/>
            </p:spPr>
            <p:txBody>
              <a:bodyPr wrap="square" rtlCol="0">
                <a:spAutoFit/>
              </a:bodyPr>
              <a:lstStyle/>
              <a:p>
                <a:pPr algn="ctr"/>
                <a:r>
                  <a:rPr lang="en-US" sz="2800" dirty="0">
                    <a:solidFill>
                      <a:schemeClr val="bg1"/>
                    </a:solidFill>
                    <a:latin typeface="Candara" panose="020E0502030303020204" pitchFamily="34" charset="0"/>
                  </a:rPr>
                  <a:t>!</a:t>
                </a:r>
                <a:endParaRPr lang="en-PH" sz="2800" dirty="0">
                  <a:solidFill>
                    <a:schemeClr val="bg1"/>
                  </a:solidFill>
                  <a:latin typeface="Candara" panose="020E0502030303020204" pitchFamily="34" charset="0"/>
                </a:endParaRPr>
              </a:p>
            </p:txBody>
          </p:sp>
        </p:grpSp>
      </p:grpSp>
      <p:grpSp>
        <p:nvGrpSpPr>
          <p:cNvPr id="49" name="Group 48">
            <a:extLst>
              <a:ext uri="{FF2B5EF4-FFF2-40B4-BE49-F238E27FC236}">
                <a16:creationId xmlns:a16="http://schemas.microsoft.com/office/drawing/2014/main" id="{E93E1935-4E7F-3BA1-6677-13923E46E2E2}"/>
              </a:ext>
            </a:extLst>
          </p:cNvPr>
          <p:cNvGrpSpPr/>
          <p:nvPr/>
        </p:nvGrpSpPr>
        <p:grpSpPr>
          <a:xfrm>
            <a:off x="4307118" y="3689980"/>
            <a:ext cx="1310062" cy="837987"/>
            <a:chOff x="12005486" y="3901316"/>
            <a:chExt cx="1310062" cy="837987"/>
          </a:xfrm>
        </p:grpSpPr>
        <p:sp>
          <p:nvSpPr>
            <p:cNvPr id="50" name="TextBox 49">
              <a:extLst>
                <a:ext uri="{FF2B5EF4-FFF2-40B4-BE49-F238E27FC236}">
                  <a16:creationId xmlns:a16="http://schemas.microsoft.com/office/drawing/2014/main" id="{EEF4B5E5-7591-B680-2D1D-F15648F9B376}"/>
                </a:ext>
              </a:extLst>
            </p:cNvPr>
            <p:cNvSpPr txBox="1"/>
            <p:nvPr/>
          </p:nvSpPr>
          <p:spPr>
            <a:xfrm>
              <a:off x="12005487" y="3901316"/>
              <a:ext cx="1310061" cy="246221"/>
            </a:xfrm>
            <a:prstGeom prst="rect">
              <a:avLst/>
            </a:prstGeom>
            <a:noFill/>
          </p:spPr>
          <p:txBody>
            <a:bodyPr wrap="square" rtlCol="0">
              <a:spAutoFit/>
            </a:bodyPr>
            <a:lstStyle/>
            <a:p>
              <a:pPr algn="ctr"/>
              <a:r>
                <a:rPr lang="en-PH" sz="1000" i="1" dirty="0" err="1">
                  <a:solidFill>
                    <a:srgbClr val="262626"/>
                  </a:solidFill>
                  <a:latin typeface="Century Schoolbook" panose="02040604050505020304" pitchFamily="18" charset="0"/>
                </a:rPr>
                <a:t>Dapa</a:t>
              </a:r>
              <a:endParaRPr lang="en-PH" sz="1000" i="1" dirty="0">
                <a:solidFill>
                  <a:srgbClr val="262626"/>
                </a:solidFill>
                <a:latin typeface="Century Schoolbook" panose="02040604050505020304" pitchFamily="18" charset="0"/>
              </a:endParaRPr>
            </a:p>
          </p:txBody>
        </p:sp>
        <p:grpSp>
          <p:nvGrpSpPr>
            <p:cNvPr id="51" name="Group 50">
              <a:extLst>
                <a:ext uri="{FF2B5EF4-FFF2-40B4-BE49-F238E27FC236}">
                  <a16:creationId xmlns:a16="http://schemas.microsoft.com/office/drawing/2014/main" id="{E1AFC62D-D2B4-267E-38B3-686CF5CCE375}"/>
                </a:ext>
              </a:extLst>
            </p:cNvPr>
            <p:cNvGrpSpPr/>
            <p:nvPr/>
          </p:nvGrpSpPr>
          <p:grpSpPr>
            <a:xfrm>
              <a:off x="12005486" y="4085733"/>
              <a:ext cx="1310061" cy="653570"/>
              <a:chOff x="7222573" y="6877949"/>
              <a:chExt cx="1310061" cy="653570"/>
            </a:xfrm>
          </p:grpSpPr>
          <p:grpSp>
            <p:nvGrpSpPr>
              <p:cNvPr id="52" name="Group 51">
                <a:extLst>
                  <a:ext uri="{FF2B5EF4-FFF2-40B4-BE49-F238E27FC236}">
                    <a16:creationId xmlns:a16="http://schemas.microsoft.com/office/drawing/2014/main" id="{9CB11DD8-ABDD-DA83-2C0B-A279E7F6EDF9}"/>
                  </a:ext>
                </a:extLst>
              </p:cNvPr>
              <p:cNvGrpSpPr/>
              <p:nvPr/>
            </p:nvGrpSpPr>
            <p:grpSpPr>
              <a:xfrm>
                <a:off x="7649570" y="6895373"/>
                <a:ext cx="465035" cy="636146"/>
                <a:chOff x="7646670" y="7012080"/>
                <a:chExt cx="373380" cy="510766"/>
              </a:xfrm>
            </p:grpSpPr>
            <p:pic>
              <p:nvPicPr>
                <p:cNvPr id="54" name="Picture 6">
                  <a:extLst>
                    <a:ext uri="{FF2B5EF4-FFF2-40B4-BE49-F238E27FC236}">
                      <a16:creationId xmlns:a16="http://schemas.microsoft.com/office/drawing/2014/main" id="{76F566DC-FA1D-5814-C4A1-CB72F3B531F7}"/>
                    </a:ext>
                  </a:extLst>
                </p:cNvPr>
                <p:cNvPicPr>
                  <a:picLocks noChangeAspect="1" noChangeArrowheads="1"/>
                </p:cNvPicPr>
                <p:nvPr/>
              </p:nvPicPr>
              <p:blipFill rotWithShape="1">
                <a:blip r:embed="rId4">
                  <a:duotone>
                    <a:srgbClr val="D12510">
                      <a:shade val="45000"/>
                      <a:satMod val="135000"/>
                    </a:srgbClr>
                    <a:prstClr val="white"/>
                  </a:duotone>
                  <a:extLst>
                    <a:ext uri="{28A0092B-C50C-407E-A947-70E740481C1C}">
                      <a14:useLocalDpi xmlns:a14="http://schemas.microsoft.com/office/drawing/2010/main" val="0"/>
                    </a:ext>
                  </a:extLst>
                </a:blip>
                <a:srcRect l="24654" t="16187" r="23733" b="13208"/>
                <a:stretch/>
              </p:blipFill>
              <p:spPr bwMode="auto">
                <a:xfrm>
                  <a:off x="7646670" y="7012080"/>
                  <a:ext cx="373380" cy="510766"/>
                </a:xfrm>
                <a:prstGeom prst="rect">
                  <a:avLst/>
                </a:prstGeom>
                <a:noFill/>
                <a:extLst>
                  <a:ext uri="{909E8E84-426E-40DD-AFC4-6F175D3DCCD1}">
                    <a14:hiddenFill xmlns:a14="http://schemas.microsoft.com/office/drawing/2010/main">
                      <a:solidFill>
                        <a:srgbClr val="FFFFFF"/>
                      </a:solidFill>
                    </a14:hiddenFill>
                  </a:ext>
                </a:extLst>
              </p:spPr>
            </p:pic>
            <p:sp>
              <p:nvSpPr>
                <p:cNvPr id="55" name="Oval 54">
                  <a:extLst>
                    <a:ext uri="{FF2B5EF4-FFF2-40B4-BE49-F238E27FC236}">
                      <a16:creationId xmlns:a16="http://schemas.microsoft.com/office/drawing/2014/main" id="{86A61F06-FB7F-56C8-B53F-9578F38772AC}"/>
                    </a:ext>
                  </a:extLst>
                </p:cNvPr>
                <p:cNvSpPr/>
                <p:nvPr/>
              </p:nvSpPr>
              <p:spPr>
                <a:xfrm>
                  <a:off x="7707630" y="7086008"/>
                  <a:ext cx="244263" cy="24426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sp>
            <p:nvSpPr>
              <p:cNvPr id="53" name="TextBox 52">
                <a:extLst>
                  <a:ext uri="{FF2B5EF4-FFF2-40B4-BE49-F238E27FC236}">
                    <a16:creationId xmlns:a16="http://schemas.microsoft.com/office/drawing/2014/main" id="{86A86BE6-322A-79B0-7F24-F44BB8E76AC2}"/>
                  </a:ext>
                </a:extLst>
              </p:cNvPr>
              <p:cNvSpPr txBox="1"/>
              <p:nvPr/>
            </p:nvSpPr>
            <p:spPr>
              <a:xfrm>
                <a:off x="7222573" y="6877949"/>
                <a:ext cx="1310061" cy="523220"/>
              </a:xfrm>
              <a:prstGeom prst="rect">
                <a:avLst/>
              </a:prstGeom>
              <a:noFill/>
            </p:spPr>
            <p:txBody>
              <a:bodyPr wrap="square" rtlCol="0">
                <a:spAutoFit/>
              </a:bodyPr>
              <a:lstStyle/>
              <a:p>
                <a:pPr algn="ctr"/>
                <a:r>
                  <a:rPr lang="en-US" sz="2800" dirty="0">
                    <a:solidFill>
                      <a:schemeClr val="bg1"/>
                    </a:solidFill>
                    <a:latin typeface="Candara" panose="020E0502030303020204" pitchFamily="34" charset="0"/>
                  </a:rPr>
                  <a:t>!</a:t>
                </a:r>
                <a:endParaRPr lang="en-PH" sz="2800" dirty="0">
                  <a:solidFill>
                    <a:schemeClr val="bg1"/>
                  </a:solidFill>
                  <a:latin typeface="Candara" panose="020E0502030303020204" pitchFamily="34" charset="0"/>
                </a:endParaRPr>
              </a:p>
            </p:txBody>
          </p:sp>
        </p:grpSp>
      </p:grpSp>
      <p:grpSp>
        <p:nvGrpSpPr>
          <p:cNvPr id="56" name="Group 55">
            <a:extLst>
              <a:ext uri="{FF2B5EF4-FFF2-40B4-BE49-F238E27FC236}">
                <a16:creationId xmlns:a16="http://schemas.microsoft.com/office/drawing/2014/main" id="{4761ED42-BFE1-E2D4-907F-096C7319FE55}"/>
              </a:ext>
            </a:extLst>
          </p:cNvPr>
          <p:cNvGrpSpPr/>
          <p:nvPr/>
        </p:nvGrpSpPr>
        <p:grpSpPr>
          <a:xfrm>
            <a:off x="9391645" y="1659263"/>
            <a:ext cx="1310062" cy="837987"/>
            <a:chOff x="12005486" y="3901316"/>
            <a:chExt cx="1310062" cy="837987"/>
          </a:xfrm>
        </p:grpSpPr>
        <p:sp>
          <p:nvSpPr>
            <p:cNvPr id="57" name="TextBox 56">
              <a:extLst>
                <a:ext uri="{FF2B5EF4-FFF2-40B4-BE49-F238E27FC236}">
                  <a16:creationId xmlns:a16="http://schemas.microsoft.com/office/drawing/2014/main" id="{164BDD86-E54F-29B4-02F1-F296909D01DF}"/>
                </a:ext>
              </a:extLst>
            </p:cNvPr>
            <p:cNvSpPr txBox="1"/>
            <p:nvPr/>
          </p:nvSpPr>
          <p:spPr>
            <a:xfrm>
              <a:off x="12005487" y="3901316"/>
              <a:ext cx="1310061" cy="246221"/>
            </a:xfrm>
            <a:prstGeom prst="rect">
              <a:avLst/>
            </a:prstGeom>
            <a:noFill/>
          </p:spPr>
          <p:txBody>
            <a:bodyPr wrap="square" rtlCol="0">
              <a:spAutoFit/>
            </a:bodyPr>
            <a:lstStyle/>
            <a:p>
              <a:pPr algn="ctr"/>
              <a:endParaRPr lang="en-PH" sz="1000" i="1" dirty="0">
                <a:solidFill>
                  <a:srgbClr val="262626"/>
                </a:solidFill>
                <a:latin typeface="Century Schoolbook" panose="02040604050505020304" pitchFamily="18" charset="0"/>
              </a:endParaRPr>
            </a:p>
          </p:txBody>
        </p:sp>
        <p:grpSp>
          <p:nvGrpSpPr>
            <p:cNvPr id="58" name="Group 57">
              <a:extLst>
                <a:ext uri="{FF2B5EF4-FFF2-40B4-BE49-F238E27FC236}">
                  <a16:creationId xmlns:a16="http://schemas.microsoft.com/office/drawing/2014/main" id="{89576502-462A-E5F9-1E73-0082DC778C04}"/>
                </a:ext>
              </a:extLst>
            </p:cNvPr>
            <p:cNvGrpSpPr/>
            <p:nvPr/>
          </p:nvGrpSpPr>
          <p:grpSpPr>
            <a:xfrm>
              <a:off x="12005486" y="4085733"/>
              <a:ext cx="1310061" cy="653570"/>
              <a:chOff x="7222573" y="6877949"/>
              <a:chExt cx="1310061" cy="653570"/>
            </a:xfrm>
          </p:grpSpPr>
          <p:grpSp>
            <p:nvGrpSpPr>
              <p:cNvPr id="59" name="Group 58">
                <a:extLst>
                  <a:ext uri="{FF2B5EF4-FFF2-40B4-BE49-F238E27FC236}">
                    <a16:creationId xmlns:a16="http://schemas.microsoft.com/office/drawing/2014/main" id="{D93DF9AF-3F90-263D-EA8B-04D80375D515}"/>
                  </a:ext>
                </a:extLst>
              </p:cNvPr>
              <p:cNvGrpSpPr/>
              <p:nvPr/>
            </p:nvGrpSpPr>
            <p:grpSpPr>
              <a:xfrm>
                <a:off x="7649570" y="6895373"/>
                <a:ext cx="465035" cy="636146"/>
                <a:chOff x="7646670" y="7012080"/>
                <a:chExt cx="373380" cy="510766"/>
              </a:xfrm>
            </p:grpSpPr>
            <p:pic>
              <p:nvPicPr>
                <p:cNvPr id="61" name="Picture 6">
                  <a:extLst>
                    <a:ext uri="{FF2B5EF4-FFF2-40B4-BE49-F238E27FC236}">
                      <a16:creationId xmlns:a16="http://schemas.microsoft.com/office/drawing/2014/main" id="{83F21326-6949-77FD-C853-CF81C534C852}"/>
                    </a:ext>
                  </a:extLst>
                </p:cNvPr>
                <p:cNvPicPr>
                  <a:picLocks noChangeAspect="1" noChangeArrowheads="1"/>
                </p:cNvPicPr>
                <p:nvPr/>
              </p:nvPicPr>
              <p:blipFill rotWithShape="1">
                <a:blip r:embed="rId4">
                  <a:duotone>
                    <a:srgbClr val="D12510">
                      <a:shade val="45000"/>
                      <a:satMod val="135000"/>
                    </a:srgbClr>
                    <a:prstClr val="white"/>
                  </a:duotone>
                  <a:extLst>
                    <a:ext uri="{28A0092B-C50C-407E-A947-70E740481C1C}">
                      <a14:useLocalDpi xmlns:a14="http://schemas.microsoft.com/office/drawing/2010/main" val="0"/>
                    </a:ext>
                  </a:extLst>
                </a:blip>
                <a:srcRect l="24654" t="16187" r="23733" b="13208"/>
                <a:stretch/>
              </p:blipFill>
              <p:spPr bwMode="auto">
                <a:xfrm>
                  <a:off x="7646670" y="7012080"/>
                  <a:ext cx="373380" cy="510766"/>
                </a:xfrm>
                <a:prstGeom prst="rect">
                  <a:avLst/>
                </a:prstGeom>
                <a:noFill/>
                <a:extLst>
                  <a:ext uri="{909E8E84-426E-40DD-AFC4-6F175D3DCCD1}">
                    <a14:hiddenFill xmlns:a14="http://schemas.microsoft.com/office/drawing/2010/main">
                      <a:solidFill>
                        <a:srgbClr val="FFFFFF"/>
                      </a:solidFill>
                    </a14:hiddenFill>
                  </a:ext>
                </a:extLst>
              </p:spPr>
            </p:pic>
            <p:sp>
              <p:nvSpPr>
                <p:cNvPr id="62" name="Oval 61">
                  <a:extLst>
                    <a:ext uri="{FF2B5EF4-FFF2-40B4-BE49-F238E27FC236}">
                      <a16:creationId xmlns:a16="http://schemas.microsoft.com/office/drawing/2014/main" id="{2750603B-422B-0E53-BEFA-3B7866F2DEF9}"/>
                    </a:ext>
                  </a:extLst>
                </p:cNvPr>
                <p:cNvSpPr/>
                <p:nvPr/>
              </p:nvSpPr>
              <p:spPr>
                <a:xfrm>
                  <a:off x="7707630" y="7086008"/>
                  <a:ext cx="244263" cy="24426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sp>
            <p:nvSpPr>
              <p:cNvPr id="60" name="TextBox 59">
                <a:extLst>
                  <a:ext uri="{FF2B5EF4-FFF2-40B4-BE49-F238E27FC236}">
                    <a16:creationId xmlns:a16="http://schemas.microsoft.com/office/drawing/2014/main" id="{DCEFEFAF-2B7C-1409-C50A-F5F128BA81BE}"/>
                  </a:ext>
                </a:extLst>
              </p:cNvPr>
              <p:cNvSpPr txBox="1"/>
              <p:nvPr/>
            </p:nvSpPr>
            <p:spPr>
              <a:xfrm>
                <a:off x="7222573" y="6877949"/>
                <a:ext cx="1310061" cy="523220"/>
              </a:xfrm>
              <a:prstGeom prst="rect">
                <a:avLst/>
              </a:prstGeom>
              <a:noFill/>
            </p:spPr>
            <p:txBody>
              <a:bodyPr wrap="square" rtlCol="0">
                <a:spAutoFit/>
              </a:bodyPr>
              <a:lstStyle/>
              <a:p>
                <a:pPr algn="ctr"/>
                <a:r>
                  <a:rPr lang="en-US" sz="2800" dirty="0">
                    <a:solidFill>
                      <a:schemeClr val="bg1"/>
                    </a:solidFill>
                    <a:latin typeface="Candara" panose="020E0502030303020204" pitchFamily="34" charset="0"/>
                  </a:rPr>
                  <a:t>!</a:t>
                </a:r>
                <a:endParaRPr lang="en-PH" sz="2800" dirty="0">
                  <a:solidFill>
                    <a:schemeClr val="bg1"/>
                  </a:solidFill>
                  <a:latin typeface="Candara" panose="020E0502030303020204" pitchFamily="34" charset="0"/>
                </a:endParaRPr>
              </a:p>
            </p:txBody>
          </p:sp>
        </p:grpSp>
      </p:grpSp>
    </p:spTree>
    <p:extLst>
      <p:ext uri="{BB962C8B-B14F-4D97-AF65-F5344CB8AC3E}">
        <p14:creationId xmlns:p14="http://schemas.microsoft.com/office/powerpoint/2010/main" val="2900934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1000"/>
                                        <p:tgtEl>
                                          <p:spTgt spid="34"/>
                                        </p:tgtEl>
                                      </p:cBhvr>
                                    </p:animEffect>
                                    <p:anim calcmode="lin" valueType="num">
                                      <p:cBhvr>
                                        <p:cTn id="8" dur="1000" fill="hold"/>
                                        <p:tgtEl>
                                          <p:spTgt spid="34"/>
                                        </p:tgtEl>
                                        <p:attrNameLst>
                                          <p:attrName>ppt_x</p:attrName>
                                        </p:attrNameLst>
                                      </p:cBhvr>
                                      <p:tavLst>
                                        <p:tav tm="0">
                                          <p:val>
                                            <p:strVal val="#ppt_x"/>
                                          </p:val>
                                        </p:tav>
                                        <p:tav tm="100000">
                                          <p:val>
                                            <p:strVal val="#ppt_x"/>
                                          </p:val>
                                        </p:tav>
                                      </p:tavLst>
                                    </p:anim>
                                    <p:anim calcmode="lin" valueType="num">
                                      <p:cBhvr>
                                        <p:cTn id="9" dur="1000" fill="hold"/>
                                        <p:tgtEl>
                                          <p:spTgt spid="34"/>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1000"/>
                                        <p:tgtEl>
                                          <p:spTgt spid="19"/>
                                        </p:tgtEl>
                                      </p:cBhvr>
                                    </p:animEffect>
                                    <p:anim calcmode="lin" valueType="num">
                                      <p:cBhvr>
                                        <p:cTn id="13" dur="1000" fill="hold"/>
                                        <p:tgtEl>
                                          <p:spTgt spid="19"/>
                                        </p:tgtEl>
                                        <p:attrNameLst>
                                          <p:attrName>ppt_x</p:attrName>
                                        </p:attrNameLst>
                                      </p:cBhvr>
                                      <p:tavLst>
                                        <p:tav tm="0">
                                          <p:val>
                                            <p:strVal val="#ppt_x"/>
                                          </p:val>
                                        </p:tav>
                                        <p:tav tm="100000">
                                          <p:val>
                                            <p:strVal val="#ppt_x"/>
                                          </p:val>
                                        </p:tav>
                                      </p:tavLst>
                                    </p:anim>
                                    <p:anim calcmode="lin" valueType="num">
                                      <p:cBhvr>
                                        <p:cTn id="14" dur="1000" fill="hold"/>
                                        <p:tgtEl>
                                          <p:spTgt spid="19"/>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fade">
                                      <p:cBhvr>
                                        <p:cTn id="17" dur="1000"/>
                                        <p:tgtEl>
                                          <p:spTgt spid="27"/>
                                        </p:tgtEl>
                                      </p:cBhvr>
                                    </p:animEffect>
                                    <p:anim calcmode="lin" valueType="num">
                                      <p:cBhvr>
                                        <p:cTn id="18" dur="1000" fill="hold"/>
                                        <p:tgtEl>
                                          <p:spTgt spid="27"/>
                                        </p:tgtEl>
                                        <p:attrNameLst>
                                          <p:attrName>ppt_x</p:attrName>
                                        </p:attrNameLst>
                                      </p:cBhvr>
                                      <p:tavLst>
                                        <p:tav tm="0">
                                          <p:val>
                                            <p:strVal val="#ppt_x"/>
                                          </p:val>
                                        </p:tav>
                                        <p:tav tm="100000">
                                          <p:val>
                                            <p:strVal val="#ppt_x"/>
                                          </p:val>
                                        </p:tav>
                                      </p:tavLst>
                                    </p:anim>
                                    <p:anim calcmode="lin" valueType="num">
                                      <p:cBhvr>
                                        <p:cTn id="19" dur="1000" fill="hold"/>
                                        <p:tgtEl>
                                          <p:spTgt spid="27"/>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42"/>
                                        </p:tgtEl>
                                        <p:attrNameLst>
                                          <p:attrName>style.visibility</p:attrName>
                                        </p:attrNameLst>
                                      </p:cBhvr>
                                      <p:to>
                                        <p:strVal val="visible"/>
                                      </p:to>
                                    </p:set>
                                    <p:animEffect transition="in" filter="fade">
                                      <p:cBhvr>
                                        <p:cTn id="22" dur="1000"/>
                                        <p:tgtEl>
                                          <p:spTgt spid="42"/>
                                        </p:tgtEl>
                                      </p:cBhvr>
                                    </p:animEffect>
                                    <p:anim calcmode="lin" valueType="num">
                                      <p:cBhvr>
                                        <p:cTn id="23" dur="1000" fill="hold"/>
                                        <p:tgtEl>
                                          <p:spTgt spid="42"/>
                                        </p:tgtEl>
                                        <p:attrNameLst>
                                          <p:attrName>ppt_x</p:attrName>
                                        </p:attrNameLst>
                                      </p:cBhvr>
                                      <p:tavLst>
                                        <p:tav tm="0">
                                          <p:val>
                                            <p:strVal val="#ppt_x"/>
                                          </p:val>
                                        </p:tav>
                                        <p:tav tm="100000">
                                          <p:val>
                                            <p:strVal val="#ppt_x"/>
                                          </p:val>
                                        </p:tav>
                                      </p:tavLst>
                                    </p:anim>
                                    <p:anim calcmode="lin" valueType="num">
                                      <p:cBhvr>
                                        <p:cTn id="24" dur="1000" fill="hold"/>
                                        <p:tgtEl>
                                          <p:spTgt spid="42"/>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49"/>
                                        </p:tgtEl>
                                        <p:attrNameLst>
                                          <p:attrName>style.visibility</p:attrName>
                                        </p:attrNameLst>
                                      </p:cBhvr>
                                      <p:to>
                                        <p:strVal val="visible"/>
                                      </p:to>
                                    </p:set>
                                    <p:animEffect transition="in" filter="fade">
                                      <p:cBhvr>
                                        <p:cTn id="27" dur="1000"/>
                                        <p:tgtEl>
                                          <p:spTgt spid="49"/>
                                        </p:tgtEl>
                                      </p:cBhvr>
                                    </p:animEffect>
                                    <p:anim calcmode="lin" valueType="num">
                                      <p:cBhvr>
                                        <p:cTn id="28" dur="1000" fill="hold"/>
                                        <p:tgtEl>
                                          <p:spTgt spid="49"/>
                                        </p:tgtEl>
                                        <p:attrNameLst>
                                          <p:attrName>ppt_x</p:attrName>
                                        </p:attrNameLst>
                                      </p:cBhvr>
                                      <p:tavLst>
                                        <p:tav tm="0">
                                          <p:val>
                                            <p:strVal val="#ppt_x"/>
                                          </p:val>
                                        </p:tav>
                                        <p:tav tm="100000">
                                          <p:val>
                                            <p:strVal val="#ppt_x"/>
                                          </p:val>
                                        </p:tav>
                                      </p:tavLst>
                                    </p:anim>
                                    <p:anim calcmode="lin" valueType="num">
                                      <p:cBhvr>
                                        <p:cTn id="29" dur="1000" fill="hold"/>
                                        <p:tgtEl>
                                          <p:spTgt spid="49"/>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56"/>
                                        </p:tgtEl>
                                        <p:attrNameLst>
                                          <p:attrName>style.visibility</p:attrName>
                                        </p:attrNameLst>
                                      </p:cBhvr>
                                      <p:to>
                                        <p:strVal val="visible"/>
                                      </p:to>
                                    </p:set>
                                    <p:animEffect transition="in" filter="fade">
                                      <p:cBhvr>
                                        <p:cTn id="32" dur="1000"/>
                                        <p:tgtEl>
                                          <p:spTgt spid="56"/>
                                        </p:tgtEl>
                                      </p:cBhvr>
                                    </p:animEffect>
                                    <p:anim calcmode="lin" valueType="num">
                                      <p:cBhvr>
                                        <p:cTn id="33" dur="1000" fill="hold"/>
                                        <p:tgtEl>
                                          <p:spTgt spid="56"/>
                                        </p:tgtEl>
                                        <p:attrNameLst>
                                          <p:attrName>ppt_x</p:attrName>
                                        </p:attrNameLst>
                                      </p:cBhvr>
                                      <p:tavLst>
                                        <p:tav tm="0">
                                          <p:val>
                                            <p:strVal val="#ppt_x"/>
                                          </p:val>
                                        </p:tav>
                                        <p:tav tm="100000">
                                          <p:val>
                                            <p:strVal val="#ppt_x"/>
                                          </p:val>
                                        </p:tav>
                                      </p:tavLst>
                                    </p:anim>
                                    <p:anim calcmode="lin" valueType="num">
                                      <p:cBhvr>
                                        <p:cTn id="34" dur="1000" fill="hold"/>
                                        <p:tgtEl>
                                          <p:spTgt spid="5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9599FBE-BCC8-2E29-4B51-E5B987B88AE9}"/>
              </a:ext>
            </a:extLst>
          </p:cNvPr>
          <p:cNvSpPr>
            <a:spLocks noGrp="1"/>
          </p:cNvSpPr>
          <p:nvPr>
            <p:ph type="title"/>
          </p:nvPr>
        </p:nvSpPr>
        <p:spPr>
          <a:xfrm>
            <a:off x="1097280" y="286603"/>
            <a:ext cx="10058400" cy="1450757"/>
          </a:xfrm>
        </p:spPr>
        <p:txBody>
          <a:bodyPr vert="horz" lIns="91440" tIns="45720" rIns="91440" bIns="45720" rtlCol="0">
            <a:normAutofit/>
          </a:bodyPr>
          <a:lstStyle/>
          <a:p>
            <a:r>
              <a:rPr lang="en-US"/>
              <a:t>Super Typhoon Odette (Rai) </a:t>
            </a:r>
          </a:p>
        </p:txBody>
      </p:sp>
      <p:pic>
        <p:nvPicPr>
          <p:cNvPr id="10" name="Content Placeholder 9" descr="A person standing next to a tree&#10;&#10;Description automatically generated with low confidence">
            <a:extLst>
              <a:ext uri="{FF2B5EF4-FFF2-40B4-BE49-F238E27FC236}">
                <a16:creationId xmlns:a16="http://schemas.microsoft.com/office/drawing/2014/main" id="{A0B62718-B98F-A081-4590-E843C4D45E49}"/>
              </a:ext>
            </a:extLst>
          </p:cNvPr>
          <p:cNvPicPr>
            <a:picLocks noChangeAspect="1"/>
          </p:cNvPicPr>
          <p:nvPr/>
        </p:nvPicPr>
        <p:blipFill rotWithShape="1">
          <a:blip r:embed="rId2">
            <a:extLst>
              <a:ext uri="{BEBA8EAE-BF5A-486C-A8C5-ECC9F3942E4B}">
                <a14:imgProps xmlns:a14="http://schemas.microsoft.com/office/drawing/2010/main">
                  <a14:imgLayer r:embed="rId3">
                    <a14:imgEffect>
                      <a14:colorTemperature colorTemp="7200"/>
                    </a14:imgEffect>
                  </a14:imgLayer>
                </a14:imgProps>
              </a:ext>
              <a:ext uri="{28A0092B-C50C-407E-A947-70E740481C1C}">
                <a14:useLocalDpi xmlns:a14="http://schemas.microsoft.com/office/drawing/2010/main" val="0"/>
              </a:ext>
            </a:extLst>
          </a:blip>
          <a:srcRect l="513" r="8220" b="5"/>
          <a:stretch/>
        </p:blipFill>
        <p:spPr>
          <a:xfrm>
            <a:off x="1183017" y="1916318"/>
            <a:ext cx="2376058" cy="3471012"/>
          </a:xfrm>
          <a:prstGeom prst="rect">
            <a:avLst/>
          </a:prstGeom>
        </p:spPr>
      </p:pic>
      <p:pic>
        <p:nvPicPr>
          <p:cNvPr id="12" name="Picture 11" descr="A picture containing sky, outdoor&#10;&#10;Description automatically generated">
            <a:extLst>
              <a:ext uri="{FF2B5EF4-FFF2-40B4-BE49-F238E27FC236}">
                <a16:creationId xmlns:a16="http://schemas.microsoft.com/office/drawing/2014/main" id="{B1CF6F13-CAD1-2244-8611-A61E5F7DBB32}"/>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200000"/>
                    </a14:imgEffect>
                  </a14:imgLayer>
                </a14:imgProps>
              </a:ext>
              <a:ext uri="{28A0092B-C50C-407E-A947-70E740481C1C}">
                <a14:useLocalDpi xmlns:a14="http://schemas.microsoft.com/office/drawing/2010/main" val="0"/>
              </a:ext>
            </a:extLst>
          </a:blip>
          <a:srcRect t="28467" r="-2" b="19290"/>
          <a:stretch/>
        </p:blipFill>
        <p:spPr>
          <a:xfrm>
            <a:off x="3719942" y="1916318"/>
            <a:ext cx="2376057" cy="1655073"/>
          </a:xfrm>
          <a:prstGeom prst="rect">
            <a:avLst/>
          </a:prstGeom>
        </p:spPr>
      </p:pic>
      <p:pic>
        <p:nvPicPr>
          <p:cNvPr id="14" name="Content Placeholder 13" descr="A picture containing outdoor, tree, sky, plant&#10;&#10;Description automatically generated">
            <a:extLst>
              <a:ext uri="{FF2B5EF4-FFF2-40B4-BE49-F238E27FC236}">
                <a16:creationId xmlns:a16="http://schemas.microsoft.com/office/drawing/2014/main" id="{65BB85B9-78D2-A4A6-5377-0865B5613DD0}"/>
              </a:ext>
            </a:extLst>
          </p:cNvPr>
          <p:cNvPicPr>
            <a:picLocks noChangeAspect="1"/>
          </p:cNvPicPr>
          <p:nvPr/>
        </p:nvPicPr>
        <p:blipFill rotWithShape="1">
          <a:blip r:embed="rId6">
            <a:extLst>
              <a:ext uri="{BEBA8EAE-BF5A-486C-A8C5-ECC9F3942E4B}">
                <a14:imgProps xmlns:a14="http://schemas.microsoft.com/office/drawing/2010/main">
                  <a14:imgLayer r:embed="rId7">
                    <a14:imgEffect>
                      <a14:saturation sat="200000"/>
                    </a14:imgEffect>
                  </a14:imgLayer>
                </a14:imgProps>
              </a:ext>
              <a:ext uri="{28A0092B-C50C-407E-A947-70E740481C1C}">
                <a14:useLocalDpi xmlns:a14="http://schemas.microsoft.com/office/drawing/2010/main" val="0"/>
              </a:ext>
            </a:extLst>
          </a:blip>
          <a:srcRect t="5314" r="-2" b="1809"/>
          <a:stretch/>
        </p:blipFill>
        <p:spPr>
          <a:xfrm>
            <a:off x="3719942" y="3732259"/>
            <a:ext cx="2376057" cy="1655072"/>
          </a:xfrm>
          <a:prstGeom prst="rect">
            <a:avLst/>
          </a:prstGeom>
        </p:spPr>
      </p:pic>
      <p:sp>
        <p:nvSpPr>
          <p:cNvPr id="55" name="Content Placeholder 54">
            <a:extLst>
              <a:ext uri="{FF2B5EF4-FFF2-40B4-BE49-F238E27FC236}">
                <a16:creationId xmlns:a16="http://schemas.microsoft.com/office/drawing/2014/main" id="{1BACC97A-F1DC-4392-8DC1-5E94131199CA}"/>
              </a:ext>
            </a:extLst>
          </p:cNvPr>
          <p:cNvSpPr>
            <a:spLocks noGrp="1"/>
          </p:cNvSpPr>
          <p:nvPr>
            <p:ph idx="1"/>
          </p:nvPr>
        </p:nvSpPr>
        <p:spPr>
          <a:xfrm>
            <a:off x="6351639" y="1845734"/>
            <a:ext cx="4804041" cy="4016586"/>
          </a:xfrm>
        </p:spPr>
        <p:txBody>
          <a:bodyPr>
            <a:normAutofit fontScale="85000" lnSpcReduction="10000"/>
          </a:bodyPr>
          <a:lstStyle/>
          <a:p>
            <a:r>
              <a:rPr lang="en-US" dirty="0"/>
              <a:t>Almost 5 months after the typhoon, I am glad to say that we are slowly recovering from the damages brought about by the typhoon.</a:t>
            </a:r>
          </a:p>
          <a:p>
            <a:r>
              <a:rPr lang="en-US" dirty="0"/>
              <a:t>According to NDRRMC, there have been </a:t>
            </a:r>
            <a:r>
              <a:rPr lang="en-PH" dirty="0"/>
              <a:t>2,276,535 </a:t>
            </a:r>
            <a:r>
              <a:rPr lang="en-US" dirty="0"/>
              <a:t>affected families, 405 deaths, and almost 2M damaged houses.</a:t>
            </a:r>
          </a:p>
          <a:p>
            <a:r>
              <a:rPr lang="en-US" dirty="0"/>
              <a:t>A lot has changed most specially in the rural areas, almost no shade can be seen since most trees have been toppled down by the Typhoon and that includes the tree that destroyed our house. </a:t>
            </a:r>
          </a:p>
          <a:p>
            <a:r>
              <a:rPr lang="en-US" dirty="0"/>
              <a:t>Although a few of the houses have already been repaired within the span of a few months, unfortunately other factors such as trees would require more time to recover.</a:t>
            </a:r>
            <a:endParaRPr lang="en-PH" dirty="0"/>
          </a:p>
          <a:p>
            <a:pPr marL="0" indent="0">
              <a:buNone/>
            </a:pPr>
            <a:endParaRPr lang="en-US" dirty="0"/>
          </a:p>
        </p:txBody>
      </p:sp>
      <p:sp>
        <p:nvSpPr>
          <p:cNvPr id="5" name="Footer Placeholder 4">
            <a:extLst>
              <a:ext uri="{FF2B5EF4-FFF2-40B4-BE49-F238E27FC236}">
                <a16:creationId xmlns:a16="http://schemas.microsoft.com/office/drawing/2014/main" id="{C5768713-D441-3AE1-195B-384D24AC6083}"/>
              </a:ext>
            </a:extLst>
          </p:cNvPr>
          <p:cNvSpPr>
            <a:spLocks noGrp="1"/>
          </p:cNvSpPr>
          <p:nvPr>
            <p:ph type="ftr" sz="quarter" idx="11"/>
          </p:nvPr>
        </p:nvSpPr>
        <p:spPr>
          <a:xfrm>
            <a:off x="3686185" y="6459785"/>
            <a:ext cx="4822804" cy="365125"/>
          </a:xfrm>
        </p:spPr>
        <p:txBody>
          <a:bodyPr vert="horz" lIns="91440" tIns="45720" rIns="91440" bIns="45720" rtlCol="0">
            <a:normAutofit/>
          </a:bodyPr>
          <a:lstStyle/>
          <a:p>
            <a:pPr>
              <a:spcAft>
                <a:spcPts val="600"/>
              </a:spcAft>
            </a:pPr>
            <a:r>
              <a:rPr lang="en-US" kern="1200" cap="all" baseline="0">
                <a:latin typeface="+mn-lt"/>
                <a:ea typeface="+mn-ea"/>
                <a:cs typeface="+mn-cs"/>
              </a:rPr>
              <a:t>Priority Areas for Reforestation</a:t>
            </a:r>
          </a:p>
        </p:txBody>
      </p:sp>
      <p:sp>
        <p:nvSpPr>
          <p:cNvPr id="6" name="Slide Number Placeholder 5">
            <a:extLst>
              <a:ext uri="{FF2B5EF4-FFF2-40B4-BE49-F238E27FC236}">
                <a16:creationId xmlns:a16="http://schemas.microsoft.com/office/drawing/2014/main" id="{982CFED1-170A-22D5-5577-11FBBBB89E09}"/>
              </a:ext>
            </a:extLst>
          </p:cNvPr>
          <p:cNvSpPr>
            <a:spLocks noGrp="1"/>
          </p:cNvSpPr>
          <p:nvPr>
            <p:ph type="sldNum" sz="quarter" idx="12"/>
          </p:nvPr>
        </p:nvSpPr>
        <p:spPr>
          <a:xfrm>
            <a:off x="9900458" y="6459785"/>
            <a:ext cx="1312025" cy="365125"/>
          </a:xfrm>
        </p:spPr>
        <p:txBody>
          <a:bodyPr vert="horz" lIns="91440" tIns="45720" rIns="91440" bIns="45720" rtlCol="0">
            <a:normAutofit/>
          </a:bodyPr>
          <a:lstStyle/>
          <a:p>
            <a:pPr>
              <a:spcAft>
                <a:spcPts val="600"/>
              </a:spcAft>
            </a:pPr>
            <a:fld id="{9F909BAD-3646-402D-AC30-3DBF86AA0FCB}" type="slidenum">
              <a:rPr lang="en-US" smtClean="0"/>
              <a:pPr>
                <a:spcAft>
                  <a:spcPts val="600"/>
                </a:spcAft>
              </a:pPr>
              <a:t>3</a:t>
            </a:fld>
            <a:endParaRPr lang="en-US"/>
          </a:p>
        </p:txBody>
      </p:sp>
      <p:sp>
        <p:nvSpPr>
          <p:cNvPr id="39" name="TextBox 38">
            <a:extLst>
              <a:ext uri="{FF2B5EF4-FFF2-40B4-BE49-F238E27FC236}">
                <a16:creationId xmlns:a16="http://schemas.microsoft.com/office/drawing/2014/main" id="{130820B1-641F-93DF-FD79-F15D08470B67}"/>
              </a:ext>
            </a:extLst>
          </p:cNvPr>
          <p:cNvSpPr txBox="1"/>
          <p:nvPr/>
        </p:nvSpPr>
        <p:spPr>
          <a:xfrm>
            <a:off x="1207794" y="5141109"/>
            <a:ext cx="6096000" cy="246221"/>
          </a:xfrm>
          <a:prstGeom prst="rect">
            <a:avLst/>
          </a:prstGeom>
          <a:noFill/>
        </p:spPr>
        <p:txBody>
          <a:bodyPr wrap="square">
            <a:spAutoFit/>
          </a:bodyPr>
          <a:lstStyle/>
          <a:p>
            <a:r>
              <a:rPr lang="en-PH" sz="1000" b="0" i="0" u="none" strike="noStrike" dirty="0">
                <a:solidFill>
                  <a:srgbClr val="B89551"/>
                </a:solidFill>
                <a:effectLst/>
                <a:latin typeface="-apple-system"/>
              </a:rPr>
              <a:t>Mark Cabanlit (2021)</a:t>
            </a:r>
          </a:p>
        </p:txBody>
      </p:sp>
    </p:spTree>
    <p:extLst>
      <p:ext uri="{BB962C8B-B14F-4D97-AF65-F5344CB8AC3E}">
        <p14:creationId xmlns:p14="http://schemas.microsoft.com/office/powerpoint/2010/main" val="38063758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311973C2-EB8B-452A-A698-4A252FD3AE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3" name="Rectangle 72">
            <a:extLst>
              <a:ext uri="{FF2B5EF4-FFF2-40B4-BE49-F238E27FC236}">
                <a16:creationId xmlns:a16="http://schemas.microsoft.com/office/drawing/2014/main" id="{10162E77-11AD-44A7-84EC-40C59EEFBD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9059DE8-D90A-A2B8-C442-D6B8672B3A54}"/>
              </a:ext>
            </a:extLst>
          </p:cNvPr>
          <p:cNvSpPr>
            <a:spLocks noGrp="1"/>
          </p:cNvSpPr>
          <p:nvPr>
            <p:ph type="title"/>
          </p:nvPr>
        </p:nvSpPr>
        <p:spPr>
          <a:xfrm>
            <a:off x="5181601" y="634946"/>
            <a:ext cx="6368142" cy="1450757"/>
          </a:xfrm>
        </p:spPr>
        <p:txBody>
          <a:bodyPr>
            <a:normAutofit/>
          </a:bodyPr>
          <a:lstStyle/>
          <a:p>
            <a:r>
              <a:rPr lang="en-US" dirty="0"/>
              <a:t>Scope and Limitations</a:t>
            </a:r>
            <a:endParaRPr lang="en-PH" dirty="0"/>
          </a:p>
        </p:txBody>
      </p:sp>
      <p:pic>
        <p:nvPicPr>
          <p:cNvPr id="4098" name="Picture 2" descr="man wearing black top standing near road signage during daytime">
            <a:extLst>
              <a:ext uri="{FF2B5EF4-FFF2-40B4-BE49-F238E27FC236}">
                <a16:creationId xmlns:a16="http://schemas.microsoft.com/office/drawing/2014/main" id="{75C1CF9F-492B-B9BF-5B5D-C5B035939D1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8159" r="26620" b="1"/>
          <a:stretch/>
        </p:blipFill>
        <p:spPr bwMode="auto">
          <a:xfrm>
            <a:off x="20" y="-12128"/>
            <a:ext cx="4654276" cy="6870127"/>
          </a:xfrm>
          <a:prstGeom prst="rect">
            <a:avLst/>
          </a:prstGeom>
          <a:noFill/>
          <a:extLst>
            <a:ext uri="{909E8E84-426E-40DD-AFC4-6F175D3DCCD1}">
              <a14:hiddenFill xmlns:a14="http://schemas.microsoft.com/office/drawing/2010/main">
                <a:solidFill>
                  <a:srgbClr val="FFFFFF"/>
                </a:solidFill>
              </a14:hiddenFill>
            </a:ext>
          </a:extLst>
        </p:spPr>
      </p:pic>
      <p:cxnSp>
        <p:nvCxnSpPr>
          <p:cNvPr id="75" name="Straight Connector 74">
            <a:extLst>
              <a:ext uri="{FF2B5EF4-FFF2-40B4-BE49-F238E27FC236}">
                <a16:creationId xmlns:a16="http://schemas.microsoft.com/office/drawing/2014/main" id="{5AB158E9-1B40-4CD6-95F0-95CA11DF7B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87617" y="2085703"/>
            <a:ext cx="6170686"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4" name="Footer Placeholder 3">
            <a:extLst>
              <a:ext uri="{FF2B5EF4-FFF2-40B4-BE49-F238E27FC236}">
                <a16:creationId xmlns:a16="http://schemas.microsoft.com/office/drawing/2014/main" id="{9F7B5C35-AC98-1AF3-3006-4892830E1632}"/>
              </a:ext>
            </a:extLst>
          </p:cNvPr>
          <p:cNvSpPr>
            <a:spLocks noGrp="1"/>
          </p:cNvSpPr>
          <p:nvPr>
            <p:ph type="ftr" sz="quarter" idx="11"/>
          </p:nvPr>
        </p:nvSpPr>
        <p:spPr>
          <a:xfrm>
            <a:off x="5181601" y="6459785"/>
            <a:ext cx="3739340" cy="365125"/>
          </a:xfrm>
        </p:spPr>
        <p:txBody>
          <a:bodyPr>
            <a:normAutofit/>
          </a:bodyPr>
          <a:lstStyle/>
          <a:p>
            <a:pPr algn="l">
              <a:spcAft>
                <a:spcPts val="600"/>
              </a:spcAft>
            </a:pPr>
            <a:r>
              <a:rPr lang="en-PH">
                <a:solidFill>
                  <a:schemeClr val="tx1">
                    <a:lumMod val="75000"/>
                    <a:lumOff val="25000"/>
                  </a:schemeClr>
                </a:solidFill>
              </a:rPr>
              <a:t>Priority Areas for Reforestation</a:t>
            </a:r>
          </a:p>
        </p:txBody>
      </p:sp>
      <p:sp>
        <p:nvSpPr>
          <p:cNvPr id="5" name="Slide Number Placeholder 4">
            <a:extLst>
              <a:ext uri="{FF2B5EF4-FFF2-40B4-BE49-F238E27FC236}">
                <a16:creationId xmlns:a16="http://schemas.microsoft.com/office/drawing/2014/main" id="{73300A07-C5D5-85F3-EE32-1F02C989A875}"/>
              </a:ext>
            </a:extLst>
          </p:cNvPr>
          <p:cNvSpPr>
            <a:spLocks noGrp="1"/>
          </p:cNvSpPr>
          <p:nvPr>
            <p:ph type="sldNum" sz="quarter" idx="12"/>
          </p:nvPr>
        </p:nvSpPr>
        <p:spPr>
          <a:xfrm>
            <a:off x="9900458" y="6459785"/>
            <a:ext cx="1312025" cy="365125"/>
          </a:xfrm>
        </p:spPr>
        <p:txBody>
          <a:bodyPr>
            <a:normAutofit/>
          </a:bodyPr>
          <a:lstStyle/>
          <a:p>
            <a:pPr>
              <a:spcAft>
                <a:spcPts val="600"/>
              </a:spcAft>
            </a:pPr>
            <a:fld id="{9F909BAD-3646-402D-AC30-3DBF86AA0FCB}" type="slidenum">
              <a:rPr lang="en-PH">
                <a:solidFill>
                  <a:schemeClr val="tx1">
                    <a:lumMod val="75000"/>
                    <a:lumOff val="25000"/>
                  </a:schemeClr>
                </a:solidFill>
              </a:rPr>
              <a:pPr>
                <a:spcAft>
                  <a:spcPts val="600"/>
                </a:spcAft>
              </a:pPr>
              <a:t>30</a:t>
            </a:fld>
            <a:endParaRPr lang="en-PH">
              <a:solidFill>
                <a:schemeClr val="tx1">
                  <a:lumMod val="75000"/>
                  <a:lumOff val="25000"/>
                </a:schemeClr>
              </a:solidFill>
            </a:endParaRPr>
          </a:p>
        </p:txBody>
      </p:sp>
      <p:sp>
        <p:nvSpPr>
          <p:cNvPr id="11" name="TextBox 10">
            <a:extLst>
              <a:ext uri="{FF2B5EF4-FFF2-40B4-BE49-F238E27FC236}">
                <a16:creationId xmlns:a16="http://schemas.microsoft.com/office/drawing/2014/main" id="{4B54D7A7-7C71-5A51-599B-EAA44254B717}"/>
              </a:ext>
            </a:extLst>
          </p:cNvPr>
          <p:cNvSpPr txBox="1"/>
          <p:nvPr/>
        </p:nvSpPr>
        <p:spPr>
          <a:xfrm>
            <a:off x="0" y="6551402"/>
            <a:ext cx="2896411" cy="246221"/>
          </a:xfrm>
          <a:prstGeom prst="rect">
            <a:avLst/>
          </a:prstGeom>
          <a:noFill/>
        </p:spPr>
        <p:txBody>
          <a:bodyPr wrap="square">
            <a:spAutoFit/>
          </a:bodyPr>
          <a:lstStyle/>
          <a:p>
            <a:r>
              <a:rPr lang="en-PH" sz="1000" b="0" i="0" u="none" strike="noStrike" dirty="0">
                <a:solidFill>
                  <a:srgbClr val="665052"/>
                </a:solidFill>
                <a:effectLst/>
                <a:hlinkClick r:id="rId4">
                  <a:extLst>
                    <a:ext uri="{A12FA001-AC4F-418D-AE19-62706E023703}">
                      <ahyp:hlinkClr xmlns:ahyp="http://schemas.microsoft.com/office/drawing/2018/hyperlinkcolor" val="tx"/>
                    </a:ext>
                  </a:extLst>
                </a:hlinkClick>
              </a:rPr>
              <a:t>Guillaume de Germain</a:t>
            </a:r>
            <a:r>
              <a:rPr lang="en-PH" sz="1000" b="0" i="0" u="none" strike="noStrike" dirty="0">
                <a:solidFill>
                  <a:srgbClr val="665052"/>
                </a:solidFill>
                <a:effectLst/>
              </a:rPr>
              <a:t> (</a:t>
            </a:r>
            <a:r>
              <a:rPr lang="en-PH" sz="1000" b="0" i="0" dirty="0">
                <a:solidFill>
                  <a:srgbClr val="665052"/>
                </a:solidFill>
                <a:effectLst/>
              </a:rPr>
              <a:t>February 22, 2016)</a:t>
            </a:r>
          </a:p>
        </p:txBody>
      </p:sp>
      <p:sp>
        <p:nvSpPr>
          <p:cNvPr id="3" name="Content Placeholder 2">
            <a:extLst>
              <a:ext uri="{FF2B5EF4-FFF2-40B4-BE49-F238E27FC236}">
                <a16:creationId xmlns:a16="http://schemas.microsoft.com/office/drawing/2014/main" id="{00145C30-BB0F-F9D1-6F01-EB824C6187BF}"/>
              </a:ext>
            </a:extLst>
          </p:cNvPr>
          <p:cNvSpPr>
            <a:spLocks noGrp="1"/>
          </p:cNvSpPr>
          <p:nvPr>
            <p:ph idx="1"/>
          </p:nvPr>
        </p:nvSpPr>
        <p:spPr>
          <a:xfrm>
            <a:off x="5181601" y="2198914"/>
            <a:ext cx="6368142" cy="3841962"/>
          </a:xfrm>
        </p:spPr>
        <p:txBody>
          <a:bodyPr>
            <a:normAutofit fontScale="92500"/>
          </a:bodyPr>
          <a:lstStyle/>
          <a:p>
            <a:pPr>
              <a:buFont typeface="Wingdings" panose="05000000000000000000" pitchFamily="2" charset="2"/>
              <a:buChar char="q"/>
            </a:pPr>
            <a:r>
              <a:rPr lang="en-US" sz="1800" dirty="0"/>
              <a:t> Further information about the data can be found on the submitted data set guide file.</a:t>
            </a:r>
          </a:p>
          <a:p>
            <a:pPr>
              <a:buFont typeface="Wingdings" panose="05000000000000000000" pitchFamily="2" charset="2"/>
              <a:buChar char="q"/>
            </a:pPr>
            <a:r>
              <a:rPr lang="en-US" sz="1800" dirty="0"/>
              <a:t> Only limited analysis has been made on the number of factors and the factors involved due to the time constraint.</a:t>
            </a:r>
          </a:p>
          <a:p>
            <a:pPr>
              <a:buFont typeface="Wingdings" panose="05000000000000000000" pitchFamily="2" charset="2"/>
              <a:buChar char="q"/>
            </a:pPr>
            <a:r>
              <a:rPr lang="en-US" sz="1800" dirty="0"/>
              <a:t> Most adaptive capacity values are geared towards forest cover in order to have an estimate or partial representation of the environment’s ability to adapt.</a:t>
            </a:r>
          </a:p>
          <a:p>
            <a:pPr>
              <a:buFont typeface="Wingdings" panose="05000000000000000000" pitchFamily="2" charset="2"/>
              <a:buChar char="q"/>
            </a:pPr>
            <a:r>
              <a:rPr lang="en-US" sz="1800" dirty="0"/>
              <a:t> Most impact values are based on the report from NDRRMC and the quality and the accuracy of the datasets as well as the overlay analysis has not been analyzed for possible errors</a:t>
            </a:r>
          </a:p>
          <a:p>
            <a:pPr>
              <a:buFont typeface="Wingdings" panose="05000000000000000000" pitchFamily="2" charset="2"/>
              <a:buChar char="q"/>
            </a:pPr>
            <a:r>
              <a:rPr lang="en-US" sz="1800" dirty="0"/>
              <a:t> NDVI can be used but due to the large nature of the study area, the presenter wasn’t able to download it since the drive space cannot contain the NDVI  pre and post typhoon. </a:t>
            </a:r>
            <a:endParaRPr lang="en-PH" sz="1800" dirty="0"/>
          </a:p>
        </p:txBody>
      </p:sp>
    </p:spTree>
    <p:extLst>
      <p:ext uri="{BB962C8B-B14F-4D97-AF65-F5344CB8AC3E}">
        <p14:creationId xmlns:p14="http://schemas.microsoft.com/office/powerpoint/2010/main" val="821249115"/>
      </p:ext>
    </p:extLst>
  </p:cSld>
  <p:clrMapOvr>
    <a:masterClrMapping/>
  </p:clrMapOvr>
  <p:transition spd="slow">
    <p:push/>
  </p:transition>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72" name="Rectangle 70">
            <a:extLst>
              <a:ext uri="{FF2B5EF4-FFF2-40B4-BE49-F238E27FC236}">
                <a16:creationId xmlns:a16="http://schemas.microsoft.com/office/drawing/2014/main" id="{311973C2-EB8B-452A-A698-4A252FD3AE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173" name="Rectangle 72">
            <a:extLst>
              <a:ext uri="{FF2B5EF4-FFF2-40B4-BE49-F238E27FC236}">
                <a16:creationId xmlns:a16="http://schemas.microsoft.com/office/drawing/2014/main" id="{10162E77-11AD-44A7-84EC-40C59EEFBD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864B11F-13F0-77E8-8405-7AE6384F8D51}"/>
              </a:ext>
            </a:extLst>
          </p:cNvPr>
          <p:cNvSpPr>
            <a:spLocks noGrp="1"/>
          </p:cNvSpPr>
          <p:nvPr>
            <p:ph type="title"/>
          </p:nvPr>
        </p:nvSpPr>
        <p:spPr>
          <a:xfrm>
            <a:off x="5181601" y="634946"/>
            <a:ext cx="6368142" cy="1450757"/>
          </a:xfrm>
        </p:spPr>
        <p:txBody>
          <a:bodyPr>
            <a:normAutofit/>
          </a:bodyPr>
          <a:lstStyle/>
          <a:p>
            <a:r>
              <a:rPr lang="en-US"/>
              <a:t>Recommendations</a:t>
            </a:r>
            <a:endParaRPr lang="en-PH" dirty="0"/>
          </a:p>
        </p:txBody>
      </p:sp>
      <p:pic>
        <p:nvPicPr>
          <p:cNvPr id="7170" name="Picture 2" descr="brown old leafless tree">
            <a:extLst>
              <a:ext uri="{FF2B5EF4-FFF2-40B4-BE49-F238E27FC236}">
                <a16:creationId xmlns:a16="http://schemas.microsoft.com/office/drawing/2014/main" id="{365CD929-C15E-9B79-8EEE-D6DCFA50A56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471" r="1" b="1"/>
          <a:stretch/>
        </p:blipFill>
        <p:spPr bwMode="auto">
          <a:xfrm>
            <a:off x="20" y="-12128"/>
            <a:ext cx="4654276" cy="6870127"/>
          </a:xfrm>
          <a:prstGeom prst="rect">
            <a:avLst/>
          </a:prstGeom>
          <a:noFill/>
          <a:extLst>
            <a:ext uri="{909E8E84-426E-40DD-AFC4-6F175D3DCCD1}">
              <a14:hiddenFill xmlns:a14="http://schemas.microsoft.com/office/drawing/2010/main">
                <a:solidFill>
                  <a:srgbClr val="FFFFFF"/>
                </a:solidFill>
              </a14:hiddenFill>
            </a:ext>
          </a:extLst>
        </p:spPr>
      </p:pic>
      <p:cxnSp>
        <p:nvCxnSpPr>
          <p:cNvPr id="75" name="Straight Connector 74">
            <a:extLst>
              <a:ext uri="{FF2B5EF4-FFF2-40B4-BE49-F238E27FC236}">
                <a16:creationId xmlns:a16="http://schemas.microsoft.com/office/drawing/2014/main" id="{5AB158E9-1B40-4CD6-95F0-95CA11DF7B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87617" y="2085703"/>
            <a:ext cx="6170686"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E7CB86ED-79EE-409E-53A0-B2307D1A0CD1}"/>
              </a:ext>
            </a:extLst>
          </p:cNvPr>
          <p:cNvSpPr>
            <a:spLocks noGrp="1"/>
          </p:cNvSpPr>
          <p:nvPr>
            <p:ph idx="1"/>
          </p:nvPr>
        </p:nvSpPr>
        <p:spPr>
          <a:xfrm>
            <a:off x="5181601" y="2198913"/>
            <a:ext cx="6368142" cy="4260869"/>
          </a:xfrm>
        </p:spPr>
        <p:txBody>
          <a:bodyPr>
            <a:normAutofit/>
          </a:bodyPr>
          <a:lstStyle/>
          <a:p>
            <a:pPr>
              <a:buFont typeface="Wingdings" panose="05000000000000000000" pitchFamily="2" charset="2"/>
              <a:buChar char="q"/>
            </a:pPr>
            <a:r>
              <a:rPr lang="en-US" dirty="0"/>
              <a:t> Educate people on how to inspect the health of the tree. For example, checking for weakened structural integrity. Most of the structural damages in homes were caused by strong winds and as well as trees falling into the houses.</a:t>
            </a:r>
          </a:p>
          <a:p>
            <a:pPr>
              <a:buFont typeface="Wingdings" panose="05000000000000000000" pitchFamily="2" charset="2"/>
              <a:buChar char="q"/>
            </a:pPr>
            <a:r>
              <a:rPr lang="en-US" dirty="0"/>
              <a:t> Normalized Difference Vegetation Index can be a useful layer in this analysis (personnel may need larger cloud storage).</a:t>
            </a:r>
          </a:p>
          <a:p>
            <a:pPr>
              <a:buFont typeface="Wingdings" panose="05000000000000000000" pitchFamily="2" charset="2"/>
              <a:buChar char="q"/>
            </a:pPr>
            <a:r>
              <a:rPr lang="en-US" dirty="0"/>
              <a:t> On the ground data and as well as community interviews can be a good input into the analysis and would somehow supplement and validate the analysis from remotely sensed data.</a:t>
            </a:r>
          </a:p>
          <a:p>
            <a:pPr>
              <a:buFont typeface="Wingdings" panose="05000000000000000000" pitchFamily="2" charset="2"/>
              <a:buChar char="q"/>
            </a:pPr>
            <a:r>
              <a:rPr lang="en-US" dirty="0"/>
              <a:t> Tree species dataset can be helpful in the analysis.</a:t>
            </a:r>
          </a:p>
          <a:p>
            <a:pPr>
              <a:buFont typeface="Wingdings" panose="05000000000000000000" pitchFamily="2" charset="2"/>
              <a:buChar char="q"/>
            </a:pPr>
            <a:endParaRPr lang="en-PH" dirty="0"/>
          </a:p>
        </p:txBody>
      </p:sp>
      <p:sp>
        <p:nvSpPr>
          <p:cNvPr id="4" name="Footer Placeholder 3">
            <a:extLst>
              <a:ext uri="{FF2B5EF4-FFF2-40B4-BE49-F238E27FC236}">
                <a16:creationId xmlns:a16="http://schemas.microsoft.com/office/drawing/2014/main" id="{B6906829-4496-BC63-C18F-3662A20D057B}"/>
              </a:ext>
            </a:extLst>
          </p:cNvPr>
          <p:cNvSpPr>
            <a:spLocks noGrp="1"/>
          </p:cNvSpPr>
          <p:nvPr>
            <p:ph type="ftr" sz="quarter" idx="11"/>
          </p:nvPr>
        </p:nvSpPr>
        <p:spPr>
          <a:xfrm>
            <a:off x="5181601" y="6459785"/>
            <a:ext cx="3739340" cy="365125"/>
          </a:xfrm>
        </p:spPr>
        <p:txBody>
          <a:bodyPr>
            <a:normAutofit/>
          </a:bodyPr>
          <a:lstStyle/>
          <a:p>
            <a:pPr algn="l">
              <a:spcAft>
                <a:spcPts val="600"/>
              </a:spcAft>
            </a:pPr>
            <a:r>
              <a:rPr lang="en-PH">
                <a:solidFill>
                  <a:schemeClr val="tx1">
                    <a:lumMod val="75000"/>
                    <a:lumOff val="25000"/>
                  </a:schemeClr>
                </a:solidFill>
              </a:rPr>
              <a:t>Priority Areas for Reforestation</a:t>
            </a:r>
          </a:p>
        </p:txBody>
      </p:sp>
      <p:sp>
        <p:nvSpPr>
          <p:cNvPr id="5" name="Slide Number Placeholder 4">
            <a:extLst>
              <a:ext uri="{FF2B5EF4-FFF2-40B4-BE49-F238E27FC236}">
                <a16:creationId xmlns:a16="http://schemas.microsoft.com/office/drawing/2014/main" id="{BFD15227-A064-5D96-CF9F-EB9BFB8EA3B1}"/>
              </a:ext>
            </a:extLst>
          </p:cNvPr>
          <p:cNvSpPr>
            <a:spLocks noGrp="1"/>
          </p:cNvSpPr>
          <p:nvPr>
            <p:ph type="sldNum" sz="quarter" idx="12"/>
          </p:nvPr>
        </p:nvSpPr>
        <p:spPr>
          <a:xfrm>
            <a:off x="9900458" y="6459785"/>
            <a:ext cx="1312025" cy="365125"/>
          </a:xfrm>
        </p:spPr>
        <p:txBody>
          <a:bodyPr>
            <a:normAutofit/>
          </a:bodyPr>
          <a:lstStyle/>
          <a:p>
            <a:pPr>
              <a:spcAft>
                <a:spcPts val="600"/>
              </a:spcAft>
            </a:pPr>
            <a:fld id="{9F909BAD-3646-402D-AC30-3DBF86AA0FCB}" type="slidenum">
              <a:rPr lang="en-PH">
                <a:solidFill>
                  <a:schemeClr val="tx1">
                    <a:lumMod val="75000"/>
                    <a:lumOff val="25000"/>
                  </a:schemeClr>
                </a:solidFill>
              </a:rPr>
              <a:pPr>
                <a:spcAft>
                  <a:spcPts val="600"/>
                </a:spcAft>
              </a:pPr>
              <a:t>31</a:t>
            </a:fld>
            <a:endParaRPr lang="en-PH">
              <a:solidFill>
                <a:schemeClr val="tx1">
                  <a:lumMod val="75000"/>
                  <a:lumOff val="25000"/>
                </a:schemeClr>
              </a:solidFill>
            </a:endParaRPr>
          </a:p>
        </p:txBody>
      </p:sp>
    </p:spTree>
    <p:extLst>
      <p:ext uri="{BB962C8B-B14F-4D97-AF65-F5344CB8AC3E}">
        <p14:creationId xmlns:p14="http://schemas.microsoft.com/office/powerpoint/2010/main" val="311456610"/>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5C8D2C1-DA83-420D-9635-D52CE066B5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434F74C9-6A0B-409E-AD1C-45B58BE91B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5" name="Straight Connector 14">
            <a:extLst>
              <a:ext uri="{FF2B5EF4-FFF2-40B4-BE49-F238E27FC236}">
                <a16:creationId xmlns:a16="http://schemas.microsoft.com/office/drawing/2014/main" id="{F5486A9D-1265-4B57-91E6-68E666B978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7" name="Rectangle 16">
            <a:extLst>
              <a:ext uri="{FF2B5EF4-FFF2-40B4-BE49-F238E27FC236}">
                <a16:creationId xmlns:a16="http://schemas.microsoft.com/office/drawing/2014/main" id="{F452A527-3631-41ED-858D-3777A7D149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Connector 18">
            <a:extLst>
              <a:ext uri="{FF2B5EF4-FFF2-40B4-BE49-F238E27FC236}">
                <a16:creationId xmlns:a16="http://schemas.microsoft.com/office/drawing/2014/main" id="{D28A9C89-B313-458F-9C85-515930A51A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805053" y="4343400"/>
            <a:ext cx="438912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ACDAD584-A7F1-7EB5-C806-1B47F50E4A97}"/>
              </a:ext>
            </a:extLst>
          </p:cNvPr>
          <p:cNvSpPr>
            <a:spLocks noGrp="1"/>
          </p:cNvSpPr>
          <p:nvPr>
            <p:ph type="sldNum" sz="quarter" idx="12"/>
          </p:nvPr>
        </p:nvSpPr>
        <p:spPr>
          <a:xfrm>
            <a:off x="10787270" y="6459785"/>
            <a:ext cx="569843" cy="365125"/>
          </a:xfrm>
        </p:spPr>
        <p:txBody>
          <a:bodyPr vert="horz" lIns="91440" tIns="45720" rIns="91440" bIns="45720" rtlCol="0" anchor="ctr">
            <a:normAutofit/>
          </a:bodyPr>
          <a:lstStyle/>
          <a:p>
            <a:pPr defTabSz="914400">
              <a:spcAft>
                <a:spcPts val="600"/>
              </a:spcAft>
            </a:pPr>
            <a:fld id="{9F909BAD-3646-402D-AC30-3DBF86AA0FCB}" type="slidenum">
              <a:rPr lang="en-US">
                <a:solidFill>
                  <a:schemeClr val="tx1">
                    <a:lumMod val="75000"/>
                    <a:lumOff val="25000"/>
                  </a:schemeClr>
                </a:solidFill>
              </a:rPr>
              <a:pPr defTabSz="914400">
                <a:spcAft>
                  <a:spcPts val="600"/>
                </a:spcAft>
              </a:pPr>
              <a:t>4</a:t>
            </a:fld>
            <a:endParaRPr lang="en-US">
              <a:solidFill>
                <a:schemeClr val="tx1">
                  <a:lumMod val="75000"/>
                  <a:lumOff val="25000"/>
                </a:schemeClr>
              </a:solidFill>
            </a:endParaRPr>
          </a:p>
        </p:txBody>
      </p:sp>
      <p:pic>
        <p:nvPicPr>
          <p:cNvPr id="16" name="Picture 2" descr="Tropical Cyclone Odette Tracker – Manila Bulletin">
            <a:extLst>
              <a:ext uri="{FF2B5EF4-FFF2-40B4-BE49-F238E27FC236}">
                <a16:creationId xmlns:a16="http://schemas.microsoft.com/office/drawing/2014/main" id="{AD5E63A3-F2C5-E630-5368-CDE11173A79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4" b="735"/>
          <a:stretch/>
        </p:blipFill>
        <p:spPr bwMode="auto">
          <a:xfrm>
            <a:off x="381227" y="1219337"/>
            <a:ext cx="5967545" cy="4842833"/>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5">
            <a:extLst>
              <a:ext uri="{FF2B5EF4-FFF2-40B4-BE49-F238E27FC236}">
                <a16:creationId xmlns:a16="http://schemas.microsoft.com/office/drawing/2014/main" id="{738B117F-29F0-56A7-6EF4-CE3F7B8000A9}"/>
              </a:ext>
            </a:extLst>
          </p:cNvPr>
          <p:cNvPicPr>
            <a:picLocks noChangeAspect="1"/>
          </p:cNvPicPr>
          <p:nvPr/>
        </p:nvPicPr>
        <p:blipFill rotWithShape="1">
          <a:blip r:embed="rId3">
            <a:duotone>
              <a:schemeClr val="bg2">
                <a:shade val="45000"/>
                <a:satMod val="135000"/>
              </a:schemeClr>
              <a:prstClr val="white"/>
            </a:duotone>
          </a:blip>
          <a:srcRect l="8436" r="12662" b="-2"/>
          <a:stretch/>
        </p:blipFill>
        <p:spPr>
          <a:xfrm>
            <a:off x="6576912" y="10"/>
            <a:ext cx="6619003" cy="6857990"/>
          </a:xfrm>
          <a:prstGeom prst="rect">
            <a:avLst/>
          </a:prstGeom>
          <a:ln w="57150">
            <a:noFill/>
          </a:ln>
        </p:spPr>
      </p:pic>
      <p:sp>
        <p:nvSpPr>
          <p:cNvPr id="2" name="Title 1">
            <a:extLst>
              <a:ext uri="{FF2B5EF4-FFF2-40B4-BE49-F238E27FC236}">
                <a16:creationId xmlns:a16="http://schemas.microsoft.com/office/drawing/2014/main" id="{B3E124D4-E091-DC45-E445-5311F3F3F870}"/>
              </a:ext>
            </a:extLst>
          </p:cNvPr>
          <p:cNvSpPr>
            <a:spLocks noGrp="1"/>
          </p:cNvSpPr>
          <p:nvPr>
            <p:ph type="title"/>
          </p:nvPr>
        </p:nvSpPr>
        <p:spPr>
          <a:xfrm>
            <a:off x="6730000" y="639097"/>
            <a:ext cx="4813072" cy="3686015"/>
          </a:xfrm>
        </p:spPr>
        <p:txBody>
          <a:bodyPr vert="horz" lIns="91440" tIns="45720" rIns="91440" bIns="45720" rtlCol="0" anchor="b">
            <a:normAutofit/>
          </a:bodyPr>
          <a:lstStyle/>
          <a:p>
            <a:r>
              <a:rPr lang="en-US" dirty="0">
                <a:solidFill>
                  <a:schemeClr val="tx1">
                    <a:lumMod val="85000"/>
                    <a:lumOff val="15000"/>
                  </a:schemeClr>
                </a:solidFill>
              </a:rPr>
              <a:t>Study Area</a:t>
            </a:r>
          </a:p>
        </p:txBody>
      </p:sp>
      <p:sp>
        <p:nvSpPr>
          <p:cNvPr id="3" name="Content Placeholder 2">
            <a:extLst>
              <a:ext uri="{FF2B5EF4-FFF2-40B4-BE49-F238E27FC236}">
                <a16:creationId xmlns:a16="http://schemas.microsoft.com/office/drawing/2014/main" id="{15D3E9F6-37BE-DE14-9ABD-8B2D3D22D356}"/>
              </a:ext>
            </a:extLst>
          </p:cNvPr>
          <p:cNvSpPr>
            <a:spLocks noGrp="1"/>
          </p:cNvSpPr>
          <p:nvPr>
            <p:ph idx="1"/>
          </p:nvPr>
        </p:nvSpPr>
        <p:spPr>
          <a:xfrm>
            <a:off x="6729999" y="4455621"/>
            <a:ext cx="4829101" cy="675732"/>
          </a:xfrm>
        </p:spPr>
        <p:txBody>
          <a:bodyPr vert="horz" lIns="91440" tIns="45720" rIns="91440" bIns="45720" rtlCol="0">
            <a:normAutofit/>
          </a:bodyPr>
          <a:lstStyle/>
          <a:p>
            <a:r>
              <a:rPr lang="en-US" sz="1600" dirty="0"/>
              <a:t>The image on the left shows the path of Typhoon Rai when it passed the Philippines. </a:t>
            </a:r>
          </a:p>
        </p:txBody>
      </p:sp>
      <p:sp>
        <p:nvSpPr>
          <p:cNvPr id="4" name="Footer Placeholder 3">
            <a:extLst>
              <a:ext uri="{FF2B5EF4-FFF2-40B4-BE49-F238E27FC236}">
                <a16:creationId xmlns:a16="http://schemas.microsoft.com/office/drawing/2014/main" id="{D1A9A47F-4B68-6147-5EEE-0E8B4F288D6A}"/>
              </a:ext>
            </a:extLst>
          </p:cNvPr>
          <p:cNvSpPr>
            <a:spLocks noGrp="1"/>
          </p:cNvSpPr>
          <p:nvPr>
            <p:ph type="ftr" sz="quarter" idx="11"/>
          </p:nvPr>
        </p:nvSpPr>
        <p:spPr>
          <a:xfrm>
            <a:off x="6729999" y="6459785"/>
            <a:ext cx="3891618" cy="365125"/>
          </a:xfrm>
        </p:spPr>
        <p:txBody>
          <a:bodyPr vert="horz" lIns="91440" tIns="45720" rIns="91440" bIns="45720" rtlCol="0" anchor="ctr">
            <a:normAutofit/>
          </a:bodyPr>
          <a:lstStyle/>
          <a:p>
            <a:pPr algn="l" defTabSz="914400">
              <a:spcAft>
                <a:spcPts val="600"/>
              </a:spcAft>
            </a:pPr>
            <a:r>
              <a:rPr lang="en-US" kern="1200" cap="all" baseline="0" dirty="0">
                <a:solidFill>
                  <a:schemeClr val="tx1">
                    <a:lumMod val="75000"/>
                    <a:lumOff val="25000"/>
                  </a:schemeClr>
                </a:solidFill>
                <a:latin typeface="+mn-lt"/>
                <a:ea typeface="+mn-ea"/>
                <a:cs typeface="+mn-cs"/>
              </a:rPr>
              <a:t>Priority Areas for Reforestation</a:t>
            </a:r>
          </a:p>
        </p:txBody>
      </p:sp>
      <p:sp>
        <p:nvSpPr>
          <p:cNvPr id="28" name="Content Placeholder 2">
            <a:extLst>
              <a:ext uri="{FF2B5EF4-FFF2-40B4-BE49-F238E27FC236}">
                <a16:creationId xmlns:a16="http://schemas.microsoft.com/office/drawing/2014/main" id="{CED006A1-545D-2442-E5A2-5778A8317772}"/>
              </a:ext>
            </a:extLst>
          </p:cNvPr>
          <p:cNvSpPr txBox="1">
            <a:spLocks/>
          </p:cNvSpPr>
          <p:nvPr/>
        </p:nvSpPr>
        <p:spPr>
          <a:xfrm>
            <a:off x="6726838" y="5053880"/>
            <a:ext cx="4829101" cy="1290201"/>
          </a:xfrm>
          <a:prstGeom prst="rect">
            <a:avLst/>
          </a:prstGeom>
        </p:spPr>
        <p:txBody>
          <a:bodyPr vert="horz" lIns="91440" tIns="45720" rIns="9144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endParaRPr lang="en-US" sz="1600" dirty="0"/>
          </a:p>
        </p:txBody>
      </p:sp>
    </p:spTree>
    <p:extLst>
      <p:ext uri="{BB962C8B-B14F-4D97-AF65-F5344CB8AC3E}">
        <p14:creationId xmlns:p14="http://schemas.microsoft.com/office/powerpoint/2010/main" val="3805505155"/>
      </p:ext>
    </p:extLst>
  </p:cSld>
  <p:clrMapOvr>
    <a:masterClrMapping/>
  </p:clrMapOvr>
  <p:transition spd="slow">
    <p:push/>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5C8D2C1-DA83-420D-9635-D52CE066B5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434F74C9-6A0B-409E-AD1C-45B58BE91B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5" name="Straight Connector 14">
            <a:extLst>
              <a:ext uri="{FF2B5EF4-FFF2-40B4-BE49-F238E27FC236}">
                <a16:creationId xmlns:a16="http://schemas.microsoft.com/office/drawing/2014/main" id="{F5486A9D-1265-4B57-91E6-68E666B978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7" name="Rectangle 16">
            <a:extLst>
              <a:ext uri="{FF2B5EF4-FFF2-40B4-BE49-F238E27FC236}">
                <a16:creationId xmlns:a16="http://schemas.microsoft.com/office/drawing/2014/main" id="{F452A527-3631-41ED-858D-3777A7D149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Schoolbook" panose="02040604050505020304"/>
              <a:ea typeface="+mn-ea"/>
              <a:cs typeface="+mn-cs"/>
            </a:endParaRPr>
          </a:p>
        </p:txBody>
      </p:sp>
      <p:cxnSp>
        <p:nvCxnSpPr>
          <p:cNvPr id="19" name="Straight Connector 18">
            <a:extLst>
              <a:ext uri="{FF2B5EF4-FFF2-40B4-BE49-F238E27FC236}">
                <a16:creationId xmlns:a16="http://schemas.microsoft.com/office/drawing/2014/main" id="{D28A9C89-B313-458F-9C85-515930A51A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805053" y="4343400"/>
            <a:ext cx="438912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ACDAD584-A7F1-7EB5-C806-1B47F50E4A97}"/>
              </a:ext>
            </a:extLst>
          </p:cNvPr>
          <p:cNvSpPr>
            <a:spLocks noGrp="1"/>
          </p:cNvSpPr>
          <p:nvPr>
            <p:ph type="sldNum" sz="quarter" idx="12"/>
          </p:nvPr>
        </p:nvSpPr>
        <p:spPr>
          <a:xfrm>
            <a:off x="10787270" y="6459785"/>
            <a:ext cx="569843" cy="365125"/>
          </a:xfrm>
        </p:spPr>
        <p:txBody>
          <a:bodyPr vert="horz" lIns="91440" tIns="45720" rIns="91440" bIns="45720" rtlCol="0" anchor="ct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9F909BAD-3646-402D-AC30-3DBF86AA0FCB}" type="slidenum">
              <a:rPr kumimoji="0" lang="en-US" sz="1050" b="0" i="0" u="none" strike="noStrike" kern="1200" cap="none" spc="0" normalizeH="0" baseline="0" noProof="0">
                <a:ln>
                  <a:noFill/>
                </a:ln>
                <a:solidFill>
                  <a:prstClr val="black">
                    <a:lumMod val="75000"/>
                    <a:lumOff val="25000"/>
                  </a:prstClr>
                </a:solidFill>
                <a:effectLst/>
                <a:uLnTx/>
                <a:uFillTx/>
                <a:latin typeface="Century Schoolbook" panose="02040604050505020304"/>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5</a:t>
            </a:fld>
            <a:endParaRPr kumimoji="0" lang="en-US" sz="1050" b="0" i="0" u="none" strike="noStrike" kern="1200" cap="none" spc="0" normalizeH="0" baseline="0" noProof="0">
              <a:ln>
                <a:noFill/>
              </a:ln>
              <a:solidFill>
                <a:prstClr val="black">
                  <a:lumMod val="75000"/>
                  <a:lumOff val="25000"/>
                </a:prstClr>
              </a:solidFill>
              <a:effectLst/>
              <a:uLnTx/>
              <a:uFillTx/>
              <a:latin typeface="Century Schoolbook" panose="02040604050505020304"/>
              <a:ea typeface="+mn-ea"/>
              <a:cs typeface="+mn-cs"/>
            </a:endParaRPr>
          </a:p>
        </p:txBody>
      </p:sp>
      <p:pic>
        <p:nvPicPr>
          <p:cNvPr id="16" name="Picture 2" descr="Tropical Cyclone Odette Tracker – Manila Bulletin">
            <a:extLst>
              <a:ext uri="{FF2B5EF4-FFF2-40B4-BE49-F238E27FC236}">
                <a16:creationId xmlns:a16="http://schemas.microsoft.com/office/drawing/2014/main" id="{AD5E63A3-F2C5-E630-5368-CDE11173A79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4" b="735"/>
          <a:stretch/>
        </p:blipFill>
        <p:spPr bwMode="auto">
          <a:xfrm>
            <a:off x="381227" y="1219337"/>
            <a:ext cx="5967545" cy="484283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B3E124D4-E091-DC45-E445-5311F3F3F870}"/>
              </a:ext>
            </a:extLst>
          </p:cNvPr>
          <p:cNvSpPr>
            <a:spLocks noGrp="1"/>
          </p:cNvSpPr>
          <p:nvPr>
            <p:ph type="title"/>
          </p:nvPr>
        </p:nvSpPr>
        <p:spPr>
          <a:xfrm>
            <a:off x="6730000" y="639097"/>
            <a:ext cx="4813072" cy="3686015"/>
          </a:xfrm>
        </p:spPr>
        <p:txBody>
          <a:bodyPr vert="horz" lIns="91440" tIns="45720" rIns="91440" bIns="45720" rtlCol="0" anchor="b">
            <a:normAutofit/>
          </a:bodyPr>
          <a:lstStyle/>
          <a:p>
            <a:r>
              <a:rPr lang="en-US" dirty="0">
                <a:solidFill>
                  <a:schemeClr val="tx1">
                    <a:lumMod val="85000"/>
                    <a:lumOff val="15000"/>
                  </a:schemeClr>
                </a:solidFill>
              </a:rPr>
              <a:t>Study Area</a:t>
            </a:r>
          </a:p>
        </p:txBody>
      </p:sp>
      <p:sp>
        <p:nvSpPr>
          <p:cNvPr id="3" name="Content Placeholder 2">
            <a:extLst>
              <a:ext uri="{FF2B5EF4-FFF2-40B4-BE49-F238E27FC236}">
                <a16:creationId xmlns:a16="http://schemas.microsoft.com/office/drawing/2014/main" id="{15D3E9F6-37BE-DE14-9ABD-8B2D3D22D356}"/>
              </a:ext>
            </a:extLst>
          </p:cNvPr>
          <p:cNvSpPr>
            <a:spLocks noGrp="1"/>
          </p:cNvSpPr>
          <p:nvPr>
            <p:ph idx="1"/>
          </p:nvPr>
        </p:nvSpPr>
        <p:spPr>
          <a:xfrm>
            <a:off x="6729999" y="4455621"/>
            <a:ext cx="4829101" cy="675732"/>
          </a:xfrm>
        </p:spPr>
        <p:txBody>
          <a:bodyPr vert="horz" lIns="91440" tIns="45720" rIns="91440" bIns="45720" rtlCol="0">
            <a:normAutofit/>
          </a:bodyPr>
          <a:lstStyle/>
          <a:p>
            <a:r>
              <a:rPr lang="en-US" sz="1600" dirty="0"/>
              <a:t>The image on the left shows the path of Typhoon Rai when it passed the Philippines. </a:t>
            </a:r>
          </a:p>
        </p:txBody>
      </p:sp>
      <p:sp>
        <p:nvSpPr>
          <p:cNvPr id="4" name="Footer Placeholder 3">
            <a:extLst>
              <a:ext uri="{FF2B5EF4-FFF2-40B4-BE49-F238E27FC236}">
                <a16:creationId xmlns:a16="http://schemas.microsoft.com/office/drawing/2014/main" id="{D1A9A47F-4B68-6147-5EEE-0E8B4F288D6A}"/>
              </a:ext>
            </a:extLst>
          </p:cNvPr>
          <p:cNvSpPr>
            <a:spLocks noGrp="1"/>
          </p:cNvSpPr>
          <p:nvPr>
            <p:ph type="ftr" sz="quarter" idx="11"/>
          </p:nvPr>
        </p:nvSpPr>
        <p:spPr>
          <a:xfrm>
            <a:off x="6729999" y="6459785"/>
            <a:ext cx="3891618" cy="365125"/>
          </a:xfrm>
        </p:spPr>
        <p:txBody>
          <a:bodyPr vert="horz" lIns="91440" tIns="45720" rIns="91440" bIns="45720" rtlCol="0" anchor="ctr">
            <a:norm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900" b="0" i="0" u="none" strike="noStrike" kern="1200" cap="all" spc="0" normalizeH="0" baseline="0" noProof="0" dirty="0">
                <a:ln>
                  <a:noFill/>
                </a:ln>
                <a:solidFill>
                  <a:prstClr val="black">
                    <a:lumMod val="75000"/>
                    <a:lumOff val="25000"/>
                  </a:prstClr>
                </a:solidFill>
                <a:effectLst/>
                <a:uLnTx/>
                <a:uFillTx/>
                <a:latin typeface="Century Schoolbook" panose="02040604050505020304"/>
                <a:ea typeface="+mn-ea"/>
                <a:cs typeface="+mn-cs"/>
              </a:rPr>
              <a:t>Priority Areas for Reforestation</a:t>
            </a:r>
          </a:p>
        </p:txBody>
      </p:sp>
      <p:sp>
        <p:nvSpPr>
          <p:cNvPr id="28" name="Content Placeholder 2">
            <a:extLst>
              <a:ext uri="{FF2B5EF4-FFF2-40B4-BE49-F238E27FC236}">
                <a16:creationId xmlns:a16="http://schemas.microsoft.com/office/drawing/2014/main" id="{CED006A1-545D-2442-E5A2-5778A8317772}"/>
              </a:ext>
            </a:extLst>
          </p:cNvPr>
          <p:cNvSpPr txBox="1">
            <a:spLocks/>
          </p:cNvSpPr>
          <p:nvPr/>
        </p:nvSpPr>
        <p:spPr>
          <a:xfrm>
            <a:off x="6726838" y="5053880"/>
            <a:ext cx="4829101" cy="1290201"/>
          </a:xfrm>
          <a:prstGeom prst="rect">
            <a:avLst/>
          </a:prstGeom>
        </p:spPr>
        <p:txBody>
          <a:bodyPr vert="horz" lIns="91440" tIns="45720" rIns="9144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91440" marR="0" lvl="0" indent="-91440" algn="l" defTabSz="914400" rtl="0" eaLnBrk="1" fontAlgn="auto" latinLnBrk="0" hangingPunct="1">
              <a:lnSpc>
                <a:spcPct val="90000"/>
              </a:lnSpc>
              <a:spcBef>
                <a:spcPts val="1200"/>
              </a:spcBef>
              <a:spcAft>
                <a:spcPts val="200"/>
              </a:spcAft>
              <a:buClr>
                <a:srgbClr val="D12510"/>
              </a:buClr>
              <a:buSzPct val="100000"/>
              <a:buFont typeface="Calibri" panose="020F0502020204030204" pitchFamily="34" charset="0"/>
              <a:buChar char=" "/>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rPr>
              <a:t>The regions that were affected includes: BARMM, CARAGA, Central Visayas, Eastern Visayas, Western Visayas, Zamboanga Peninsula, Northern Mindanao and Davao Region. </a:t>
            </a:r>
          </a:p>
          <a:p>
            <a:pPr marL="91440" marR="0" lvl="0" indent="-91440" algn="l" defTabSz="914400" rtl="0" eaLnBrk="1" fontAlgn="auto" latinLnBrk="0" hangingPunct="1">
              <a:lnSpc>
                <a:spcPct val="90000"/>
              </a:lnSpc>
              <a:spcBef>
                <a:spcPts val="1200"/>
              </a:spcBef>
              <a:spcAft>
                <a:spcPts val="200"/>
              </a:spcAft>
              <a:buClr>
                <a:srgbClr val="D12510"/>
              </a:buClr>
              <a:buSzPct val="100000"/>
              <a:buFont typeface="Calibri" panose="020F0502020204030204" pitchFamily="34" charset="0"/>
              <a:buChar char=" "/>
              <a:tabLst/>
              <a:defRPr/>
            </a:pPr>
            <a:endParaRPr kumimoji="0" lang="en-US"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endParaRPr>
          </a:p>
        </p:txBody>
      </p:sp>
      <p:grpSp>
        <p:nvGrpSpPr>
          <p:cNvPr id="12" name="Group 11">
            <a:extLst>
              <a:ext uri="{FF2B5EF4-FFF2-40B4-BE49-F238E27FC236}">
                <a16:creationId xmlns:a16="http://schemas.microsoft.com/office/drawing/2014/main" id="{629CAACC-4334-9243-128C-4EF4F0C90512}"/>
              </a:ext>
            </a:extLst>
          </p:cNvPr>
          <p:cNvGrpSpPr/>
          <p:nvPr/>
        </p:nvGrpSpPr>
        <p:grpSpPr>
          <a:xfrm>
            <a:off x="-42091" y="10"/>
            <a:ext cx="6619003" cy="6857990"/>
            <a:chOff x="-42091" y="10"/>
            <a:chExt cx="6619003" cy="6857990"/>
          </a:xfrm>
        </p:grpSpPr>
        <p:pic>
          <p:nvPicPr>
            <p:cNvPr id="20" name="Picture 19">
              <a:extLst>
                <a:ext uri="{FF2B5EF4-FFF2-40B4-BE49-F238E27FC236}">
                  <a16:creationId xmlns:a16="http://schemas.microsoft.com/office/drawing/2014/main" id="{9F012992-5C3E-3E4A-414F-05952E3B98A6}"/>
                </a:ext>
              </a:extLst>
            </p:cNvPr>
            <p:cNvPicPr>
              <a:picLocks noChangeAspect="1"/>
            </p:cNvPicPr>
            <p:nvPr/>
          </p:nvPicPr>
          <p:blipFill rotWithShape="1">
            <a:blip r:embed="rId3"/>
            <a:srcRect l="8436" r="12662" b="-2"/>
            <a:stretch/>
          </p:blipFill>
          <p:spPr>
            <a:xfrm>
              <a:off x="-42091" y="10"/>
              <a:ext cx="6619003" cy="6857990"/>
            </a:xfrm>
            <a:prstGeom prst="rect">
              <a:avLst/>
            </a:prstGeom>
            <a:ln w="57150">
              <a:noFill/>
            </a:ln>
          </p:spPr>
        </p:pic>
        <p:pic>
          <p:nvPicPr>
            <p:cNvPr id="21" name="Picture 20">
              <a:extLst>
                <a:ext uri="{FF2B5EF4-FFF2-40B4-BE49-F238E27FC236}">
                  <a16:creationId xmlns:a16="http://schemas.microsoft.com/office/drawing/2014/main" id="{AA2F390A-1A92-B210-5C04-37B27EF112B2}"/>
                </a:ext>
              </a:extLst>
            </p:cNvPr>
            <p:cNvPicPr>
              <a:picLocks noChangeAspect="1"/>
            </p:cNvPicPr>
            <p:nvPr/>
          </p:nvPicPr>
          <p:blipFill>
            <a:blip r:embed="rId4"/>
            <a:stretch>
              <a:fillRect/>
            </a:stretch>
          </p:blipFill>
          <p:spPr>
            <a:xfrm>
              <a:off x="5111462" y="89101"/>
              <a:ext cx="1362265" cy="1562318"/>
            </a:xfrm>
            <a:prstGeom prst="rect">
              <a:avLst/>
            </a:prstGeom>
            <a:ln w="12700">
              <a:noFill/>
              <a:prstDash val="solid"/>
            </a:ln>
          </p:spPr>
        </p:pic>
      </p:grpSp>
    </p:spTree>
    <p:extLst>
      <p:ext uri="{BB962C8B-B14F-4D97-AF65-F5344CB8AC3E}">
        <p14:creationId xmlns:p14="http://schemas.microsoft.com/office/powerpoint/2010/main" val="389748768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44CC594A-A820-450F-B363-C19201FCFE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59FAB3DA-E9ED-4574-ABCC-378BC0FF1B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Title 6">
            <a:extLst>
              <a:ext uri="{FF2B5EF4-FFF2-40B4-BE49-F238E27FC236}">
                <a16:creationId xmlns:a16="http://schemas.microsoft.com/office/drawing/2014/main" id="{2B3334B8-1236-21C3-02EE-1D88F18F84F9}"/>
              </a:ext>
            </a:extLst>
          </p:cNvPr>
          <p:cNvSpPr>
            <a:spLocks noGrp="1"/>
          </p:cNvSpPr>
          <p:nvPr>
            <p:ph type="title"/>
          </p:nvPr>
        </p:nvSpPr>
        <p:spPr>
          <a:xfrm>
            <a:off x="390769" y="516835"/>
            <a:ext cx="4196375" cy="976685"/>
          </a:xfrm>
        </p:spPr>
        <p:txBody>
          <a:bodyPr vert="horz" lIns="91440" tIns="45720" rIns="91440" bIns="45720" rtlCol="0" anchor="b">
            <a:normAutofit/>
          </a:bodyPr>
          <a:lstStyle/>
          <a:p>
            <a:r>
              <a:rPr lang="en-US" sz="2800" dirty="0">
                <a:solidFill>
                  <a:srgbClr val="39373D"/>
                </a:solidFill>
              </a:rPr>
              <a:t>Identifying Priority Areas</a:t>
            </a:r>
          </a:p>
        </p:txBody>
      </p:sp>
      <p:sp>
        <p:nvSpPr>
          <p:cNvPr id="11" name="TextBox 10">
            <a:extLst>
              <a:ext uri="{FF2B5EF4-FFF2-40B4-BE49-F238E27FC236}">
                <a16:creationId xmlns:a16="http://schemas.microsoft.com/office/drawing/2014/main" id="{62BD2FC7-A233-F912-DC14-82467A36C1BA}"/>
              </a:ext>
            </a:extLst>
          </p:cNvPr>
          <p:cNvSpPr txBox="1"/>
          <p:nvPr/>
        </p:nvSpPr>
        <p:spPr>
          <a:xfrm>
            <a:off x="492371" y="1614336"/>
            <a:ext cx="3084844" cy="4726829"/>
          </a:xfrm>
          <a:prstGeom prst="rect">
            <a:avLst/>
          </a:prstGeom>
        </p:spPr>
        <p:txBody>
          <a:bodyPr vert="horz" lIns="0" tIns="45720" rIns="0" bIns="45720" rtlCol="0">
            <a:normAutofit/>
          </a:bodyPr>
          <a:lstStyle/>
          <a:p>
            <a:pPr algn="just" defTabSz="914400">
              <a:lnSpc>
                <a:spcPct val="90000"/>
              </a:lnSpc>
              <a:spcAft>
                <a:spcPts val="600"/>
              </a:spcAft>
              <a:buClr>
                <a:schemeClr val="accent1"/>
              </a:buClr>
              <a:buFont typeface="Calibri" panose="020F0502020204030204" pitchFamily="34" charset="0"/>
            </a:pPr>
            <a:r>
              <a:rPr lang="en-US" sz="1500" dirty="0">
                <a:solidFill>
                  <a:srgbClr val="39373D"/>
                </a:solidFill>
              </a:rPr>
              <a:t>The Intergovernmental Panel on Climate Change (IPCC; 2001) defines Vulnerability as “the degree to which a system is susceptible to, or unable to cope with, adverse effects of climate change, including climate variability and extremes.” It is a function of (1) the degree of the system’s Exposure to climate hazards; (2) its Sensitivity to such hazards; and (3) its Adaptive Capacity (IPCC, 2001)</a:t>
            </a:r>
          </a:p>
          <a:p>
            <a:pPr algn="just" defTabSz="914400">
              <a:lnSpc>
                <a:spcPct val="90000"/>
              </a:lnSpc>
              <a:spcAft>
                <a:spcPts val="600"/>
              </a:spcAft>
              <a:buClr>
                <a:schemeClr val="accent1"/>
              </a:buClr>
              <a:buFont typeface="Calibri" panose="020F0502020204030204" pitchFamily="34" charset="0"/>
            </a:pPr>
            <a:r>
              <a:rPr lang="en-US" sz="1500" dirty="0">
                <a:solidFill>
                  <a:srgbClr val="39373D"/>
                </a:solidFill>
              </a:rPr>
              <a:t>For this particular use case, the impact has already been experienced so we will be tailoring our factors towards Impact instead of Potential Impact which is a function of Exposure and Sensitivity.</a:t>
            </a:r>
          </a:p>
        </p:txBody>
      </p:sp>
      <p:sp>
        <p:nvSpPr>
          <p:cNvPr id="20" name="Rectangle 19">
            <a:extLst>
              <a:ext uri="{FF2B5EF4-FFF2-40B4-BE49-F238E27FC236}">
                <a16:creationId xmlns:a16="http://schemas.microsoft.com/office/drawing/2014/main" id="{53B8D6B0-55D6-48DC-86D8-FD95D5F118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9" name="Content Placeholder 8" descr="A screenshot of a computer&#10;&#10;Description automatically generated with medium confidence">
            <a:extLst>
              <a:ext uri="{FF2B5EF4-FFF2-40B4-BE49-F238E27FC236}">
                <a16:creationId xmlns:a16="http://schemas.microsoft.com/office/drawing/2014/main" id="{3EB928B2-E39A-B924-5B10-86A0943397D4}"/>
              </a:ext>
            </a:extLst>
          </p:cNvPr>
          <p:cNvPicPr>
            <a:picLocks noGrp="1" noChangeAspect="1"/>
          </p:cNvPicPr>
          <p:nvPr>
            <p:ph idx="1"/>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598605" y="1397463"/>
            <a:ext cx="6798082" cy="3629328"/>
          </a:xfrm>
          <a:prstGeom prst="rect">
            <a:avLst/>
          </a:prstGeom>
        </p:spPr>
      </p:pic>
      <p:sp>
        <p:nvSpPr>
          <p:cNvPr id="5" name="Footer Placeholder 4">
            <a:extLst>
              <a:ext uri="{FF2B5EF4-FFF2-40B4-BE49-F238E27FC236}">
                <a16:creationId xmlns:a16="http://schemas.microsoft.com/office/drawing/2014/main" id="{0641ADB4-C25F-695A-827B-3CD6E6F9FC8A}"/>
              </a:ext>
            </a:extLst>
          </p:cNvPr>
          <p:cNvSpPr>
            <a:spLocks noGrp="1"/>
          </p:cNvSpPr>
          <p:nvPr>
            <p:ph type="ftr" sz="quarter" idx="11"/>
          </p:nvPr>
        </p:nvSpPr>
        <p:spPr>
          <a:xfrm>
            <a:off x="1089175" y="6459785"/>
            <a:ext cx="3757243" cy="365125"/>
          </a:xfrm>
        </p:spPr>
        <p:txBody>
          <a:bodyPr vert="horz" lIns="91440" tIns="45720" rIns="91440" bIns="45720" rtlCol="0" anchor="ctr">
            <a:normAutofit/>
          </a:bodyPr>
          <a:lstStyle/>
          <a:p>
            <a:pPr algn="l" defTabSz="914400">
              <a:spcAft>
                <a:spcPts val="600"/>
              </a:spcAft>
            </a:pPr>
            <a:r>
              <a:rPr lang="en-US" kern="1200" cap="all" baseline="0" dirty="0">
                <a:latin typeface="+mn-lt"/>
                <a:ea typeface="+mn-ea"/>
                <a:cs typeface="+mn-cs"/>
              </a:rPr>
              <a:t>Priority Areas for Reforestation</a:t>
            </a:r>
          </a:p>
        </p:txBody>
      </p:sp>
      <p:sp>
        <p:nvSpPr>
          <p:cNvPr id="6" name="Slide Number Placeholder 5">
            <a:extLst>
              <a:ext uri="{FF2B5EF4-FFF2-40B4-BE49-F238E27FC236}">
                <a16:creationId xmlns:a16="http://schemas.microsoft.com/office/drawing/2014/main" id="{93CE62D4-1F19-C558-0231-A7A75B6BEDE6}"/>
              </a:ext>
            </a:extLst>
          </p:cNvPr>
          <p:cNvSpPr>
            <a:spLocks noGrp="1"/>
          </p:cNvSpPr>
          <p:nvPr>
            <p:ph type="sldNum" sz="quarter" idx="12"/>
          </p:nvPr>
        </p:nvSpPr>
        <p:spPr>
          <a:xfrm>
            <a:off x="9900458" y="6459785"/>
            <a:ext cx="1312025" cy="365125"/>
          </a:xfrm>
        </p:spPr>
        <p:txBody>
          <a:bodyPr vert="horz" lIns="91440" tIns="45720" rIns="91440" bIns="45720" rtlCol="0" anchor="ctr">
            <a:normAutofit/>
          </a:bodyPr>
          <a:lstStyle/>
          <a:p>
            <a:pPr defTabSz="914400">
              <a:spcAft>
                <a:spcPts val="600"/>
              </a:spcAft>
            </a:pPr>
            <a:fld id="{9F909BAD-3646-402D-AC30-3DBF86AA0FCB}" type="slidenum">
              <a:rPr lang="en-US">
                <a:solidFill>
                  <a:schemeClr val="tx2"/>
                </a:solidFill>
              </a:rPr>
              <a:pPr defTabSz="914400">
                <a:spcAft>
                  <a:spcPts val="600"/>
                </a:spcAft>
              </a:pPr>
              <a:t>6</a:t>
            </a:fld>
            <a:endParaRPr lang="en-US">
              <a:solidFill>
                <a:schemeClr val="tx2"/>
              </a:solidFill>
            </a:endParaRPr>
          </a:p>
        </p:txBody>
      </p:sp>
      <p:sp>
        <p:nvSpPr>
          <p:cNvPr id="21" name="TextBox 20">
            <a:extLst>
              <a:ext uri="{FF2B5EF4-FFF2-40B4-BE49-F238E27FC236}">
                <a16:creationId xmlns:a16="http://schemas.microsoft.com/office/drawing/2014/main" id="{447E4E2D-42F8-C544-958B-E8E37FB4B588}"/>
              </a:ext>
            </a:extLst>
          </p:cNvPr>
          <p:cNvSpPr txBox="1"/>
          <p:nvPr/>
        </p:nvSpPr>
        <p:spPr>
          <a:xfrm>
            <a:off x="5557909" y="5579268"/>
            <a:ext cx="6141720" cy="215444"/>
          </a:xfrm>
          <a:prstGeom prst="rect">
            <a:avLst/>
          </a:prstGeom>
          <a:noFill/>
        </p:spPr>
        <p:txBody>
          <a:bodyPr wrap="square">
            <a:spAutoFit/>
          </a:bodyPr>
          <a:lstStyle/>
          <a:p>
            <a:r>
              <a:rPr lang="en-PH" sz="800" dirty="0"/>
              <a:t>Adapted from Alino et.al (2013) guidebook on Vulnerability Assessment Tools for Coastal Ecosystems</a:t>
            </a:r>
          </a:p>
        </p:txBody>
      </p:sp>
    </p:spTree>
    <p:extLst>
      <p:ext uri="{BB962C8B-B14F-4D97-AF65-F5344CB8AC3E}">
        <p14:creationId xmlns:p14="http://schemas.microsoft.com/office/powerpoint/2010/main" val="3909425849"/>
      </p:ext>
    </p:extLst>
  </p:cSld>
  <p:clrMapOvr>
    <a:masterClrMapping/>
  </p:clrMapOvr>
  <p:transition spd="slow">
    <p:push/>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44CC594A-A820-450F-B363-C19201FCFE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Schoolbook" panose="02040604050505020304"/>
              <a:ea typeface="+mn-ea"/>
              <a:cs typeface="+mn-cs"/>
            </a:endParaRPr>
          </a:p>
        </p:txBody>
      </p:sp>
      <p:sp>
        <p:nvSpPr>
          <p:cNvPr id="18" name="Rectangle 17">
            <a:extLst>
              <a:ext uri="{FF2B5EF4-FFF2-40B4-BE49-F238E27FC236}">
                <a16:creationId xmlns:a16="http://schemas.microsoft.com/office/drawing/2014/main" id="{59FAB3DA-E9ED-4574-ABCC-378BC0FF1B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Title 6">
            <a:extLst>
              <a:ext uri="{FF2B5EF4-FFF2-40B4-BE49-F238E27FC236}">
                <a16:creationId xmlns:a16="http://schemas.microsoft.com/office/drawing/2014/main" id="{2B3334B8-1236-21C3-02EE-1D88F18F84F9}"/>
              </a:ext>
            </a:extLst>
          </p:cNvPr>
          <p:cNvSpPr>
            <a:spLocks noGrp="1"/>
          </p:cNvSpPr>
          <p:nvPr>
            <p:ph type="title"/>
          </p:nvPr>
        </p:nvSpPr>
        <p:spPr>
          <a:xfrm>
            <a:off x="390769" y="516835"/>
            <a:ext cx="4196375" cy="976685"/>
          </a:xfrm>
        </p:spPr>
        <p:txBody>
          <a:bodyPr vert="horz" lIns="91440" tIns="45720" rIns="91440" bIns="45720" rtlCol="0" anchor="b">
            <a:normAutofit/>
          </a:bodyPr>
          <a:lstStyle/>
          <a:p>
            <a:r>
              <a:rPr lang="en-US" sz="2800" dirty="0">
                <a:solidFill>
                  <a:srgbClr val="39373D"/>
                </a:solidFill>
              </a:rPr>
              <a:t>Identifying Priority Areas</a:t>
            </a:r>
          </a:p>
        </p:txBody>
      </p:sp>
      <p:sp>
        <p:nvSpPr>
          <p:cNvPr id="11" name="TextBox 10">
            <a:extLst>
              <a:ext uri="{FF2B5EF4-FFF2-40B4-BE49-F238E27FC236}">
                <a16:creationId xmlns:a16="http://schemas.microsoft.com/office/drawing/2014/main" id="{62BD2FC7-A233-F912-DC14-82467A36C1BA}"/>
              </a:ext>
            </a:extLst>
          </p:cNvPr>
          <p:cNvSpPr txBox="1"/>
          <p:nvPr/>
        </p:nvSpPr>
        <p:spPr>
          <a:xfrm>
            <a:off x="492371" y="1614336"/>
            <a:ext cx="3084844" cy="4726829"/>
          </a:xfrm>
          <a:prstGeom prst="rect">
            <a:avLst/>
          </a:prstGeom>
        </p:spPr>
        <p:txBody>
          <a:bodyPr vert="horz" lIns="0" tIns="45720" rIns="0" bIns="45720" rtlCol="0">
            <a:normAutofit/>
          </a:bodyPr>
          <a:lstStyle/>
          <a:p>
            <a:pPr marL="0" marR="0" lvl="0" indent="0" algn="just" defTabSz="914400" rtl="0" eaLnBrk="1" fontAlgn="auto" latinLnBrk="0" hangingPunct="1">
              <a:lnSpc>
                <a:spcPct val="90000"/>
              </a:lnSpc>
              <a:spcBef>
                <a:spcPts val="0"/>
              </a:spcBef>
              <a:spcAft>
                <a:spcPts val="600"/>
              </a:spcAft>
              <a:buClr>
                <a:srgbClr val="D12510"/>
              </a:buClr>
              <a:buSzTx/>
              <a:buFont typeface="Calibri" panose="020F0502020204030204" pitchFamily="34" charset="0"/>
              <a:buNone/>
              <a:tabLst/>
              <a:defRPr/>
            </a:pPr>
            <a:r>
              <a:rPr kumimoji="0" lang="en-US" sz="1500" b="0" i="0" u="none" strike="noStrike" kern="1200" cap="none" spc="0" normalizeH="0" baseline="0" noProof="0" dirty="0">
                <a:ln>
                  <a:noFill/>
                </a:ln>
                <a:solidFill>
                  <a:srgbClr val="39373D"/>
                </a:solidFill>
                <a:effectLst/>
                <a:uLnTx/>
                <a:uFillTx/>
                <a:latin typeface="Century Schoolbook" panose="02040604050505020304"/>
                <a:ea typeface="+mn-ea"/>
                <a:cs typeface="+mn-cs"/>
              </a:rPr>
              <a:t>The Intergovernmental Panel on Climate Change (IPCC; 2001) defines Vulnerability as “the degree to which a system is susceptible to, or unable to cope with, adverse effects of climate change, including climate variability and extremes.” It is a function of (1) the degree of the system’s Exposure to climate hazards; (2) its Sensitivity to such hazards; and (3) its Adaptive Capacity (IPCC, 2001)</a:t>
            </a:r>
          </a:p>
          <a:p>
            <a:pPr marL="0" marR="0" lvl="0" indent="0" algn="just" defTabSz="914400" rtl="0" eaLnBrk="1" fontAlgn="auto" latinLnBrk="0" hangingPunct="1">
              <a:lnSpc>
                <a:spcPct val="90000"/>
              </a:lnSpc>
              <a:spcBef>
                <a:spcPts val="0"/>
              </a:spcBef>
              <a:spcAft>
                <a:spcPts val="600"/>
              </a:spcAft>
              <a:buClr>
                <a:srgbClr val="D12510"/>
              </a:buClr>
              <a:buSzTx/>
              <a:buFont typeface="Calibri" panose="020F0502020204030204" pitchFamily="34" charset="0"/>
              <a:buNone/>
              <a:tabLst/>
              <a:defRPr/>
            </a:pPr>
            <a:r>
              <a:rPr kumimoji="0" lang="en-US" sz="1500" b="0" i="0" u="none" strike="noStrike" kern="1200" cap="none" spc="0" normalizeH="0" baseline="0" noProof="0" dirty="0">
                <a:ln>
                  <a:noFill/>
                </a:ln>
                <a:solidFill>
                  <a:srgbClr val="39373D"/>
                </a:solidFill>
                <a:effectLst/>
                <a:uLnTx/>
                <a:uFillTx/>
                <a:latin typeface="Century Schoolbook" panose="02040604050505020304"/>
                <a:ea typeface="+mn-ea"/>
                <a:cs typeface="+mn-cs"/>
              </a:rPr>
              <a:t>For this particular use case, the impact has already been experienced so we will be tailoring our factors towards Impact instead of Potential Impact which is a function of Exposure and Sensitivity.</a:t>
            </a:r>
          </a:p>
        </p:txBody>
      </p:sp>
      <p:sp>
        <p:nvSpPr>
          <p:cNvPr id="20" name="Rectangle 19">
            <a:extLst>
              <a:ext uri="{FF2B5EF4-FFF2-40B4-BE49-F238E27FC236}">
                <a16:creationId xmlns:a16="http://schemas.microsoft.com/office/drawing/2014/main" id="{53B8D6B0-55D6-48DC-86D8-FD95D5F118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 name="Footer Placeholder 4">
            <a:extLst>
              <a:ext uri="{FF2B5EF4-FFF2-40B4-BE49-F238E27FC236}">
                <a16:creationId xmlns:a16="http://schemas.microsoft.com/office/drawing/2014/main" id="{0641ADB4-C25F-695A-827B-3CD6E6F9FC8A}"/>
              </a:ext>
            </a:extLst>
          </p:cNvPr>
          <p:cNvSpPr>
            <a:spLocks noGrp="1"/>
          </p:cNvSpPr>
          <p:nvPr>
            <p:ph type="ftr" sz="quarter" idx="11"/>
          </p:nvPr>
        </p:nvSpPr>
        <p:spPr>
          <a:xfrm>
            <a:off x="1089175" y="6459785"/>
            <a:ext cx="3757243" cy="365125"/>
          </a:xfrm>
        </p:spPr>
        <p:txBody>
          <a:bodyPr vert="horz" lIns="91440" tIns="45720" rIns="91440" bIns="45720" rtlCol="0" anchor="ctr">
            <a:norm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900" b="0" i="0" u="none" strike="noStrike" kern="1200" cap="all" spc="0" normalizeH="0" baseline="0" noProof="0" dirty="0">
                <a:ln>
                  <a:noFill/>
                </a:ln>
                <a:solidFill>
                  <a:srgbClr val="39373D"/>
                </a:solidFill>
                <a:effectLst/>
                <a:uLnTx/>
                <a:uFillTx/>
                <a:latin typeface="Century Schoolbook" panose="02040604050505020304"/>
                <a:ea typeface="+mn-ea"/>
                <a:cs typeface="+mn-cs"/>
              </a:rPr>
              <a:t>Priority Areas for Reforestation</a:t>
            </a:r>
          </a:p>
        </p:txBody>
      </p:sp>
      <p:sp>
        <p:nvSpPr>
          <p:cNvPr id="6" name="Slide Number Placeholder 5">
            <a:extLst>
              <a:ext uri="{FF2B5EF4-FFF2-40B4-BE49-F238E27FC236}">
                <a16:creationId xmlns:a16="http://schemas.microsoft.com/office/drawing/2014/main" id="{93CE62D4-1F19-C558-0231-A7A75B6BEDE6}"/>
              </a:ext>
            </a:extLst>
          </p:cNvPr>
          <p:cNvSpPr>
            <a:spLocks noGrp="1"/>
          </p:cNvSpPr>
          <p:nvPr>
            <p:ph type="sldNum" sz="quarter" idx="12"/>
          </p:nvPr>
        </p:nvSpPr>
        <p:spPr>
          <a:xfrm>
            <a:off x="9900458" y="6459785"/>
            <a:ext cx="1312025" cy="365125"/>
          </a:xfrm>
        </p:spPr>
        <p:txBody>
          <a:bodyPr vert="horz" lIns="91440" tIns="45720" rIns="91440" bIns="45720" rtlCol="0" anchor="ct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9F909BAD-3646-402D-AC30-3DBF86AA0FCB}" type="slidenum">
              <a:rPr kumimoji="0" lang="en-US" sz="1050" b="0" i="0" u="none" strike="noStrike" kern="1200" cap="none" spc="0" normalizeH="0" baseline="0" noProof="0">
                <a:ln>
                  <a:noFill/>
                </a:ln>
                <a:solidFill>
                  <a:srgbClr val="696464"/>
                </a:solidFill>
                <a:effectLst/>
                <a:uLnTx/>
                <a:uFillTx/>
                <a:latin typeface="Century Schoolbook" panose="02040604050505020304"/>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7</a:t>
            </a:fld>
            <a:endParaRPr kumimoji="0" lang="en-US" sz="1050" b="0" i="0" u="none" strike="noStrike" kern="1200" cap="none" spc="0" normalizeH="0" baseline="0" noProof="0">
              <a:ln>
                <a:noFill/>
              </a:ln>
              <a:solidFill>
                <a:srgbClr val="696464"/>
              </a:solidFill>
              <a:effectLst/>
              <a:uLnTx/>
              <a:uFillTx/>
              <a:latin typeface="Century Schoolbook" panose="02040604050505020304"/>
              <a:ea typeface="+mn-ea"/>
              <a:cs typeface="+mn-cs"/>
            </a:endParaRPr>
          </a:p>
        </p:txBody>
      </p:sp>
      <p:sp>
        <p:nvSpPr>
          <p:cNvPr id="21" name="TextBox 20">
            <a:extLst>
              <a:ext uri="{FF2B5EF4-FFF2-40B4-BE49-F238E27FC236}">
                <a16:creationId xmlns:a16="http://schemas.microsoft.com/office/drawing/2014/main" id="{447E4E2D-42F8-C544-958B-E8E37FB4B588}"/>
              </a:ext>
            </a:extLst>
          </p:cNvPr>
          <p:cNvSpPr txBox="1"/>
          <p:nvPr/>
        </p:nvSpPr>
        <p:spPr>
          <a:xfrm>
            <a:off x="5557909" y="5579268"/>
            <a:ext cx="6141720" cy="215444"/>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PH" sz="800" b="0" i="0" u="none" strike="noStrike" kern="1200" cap="none" spc="0" normalizeH="0" baseline="0" noProof="0" dirty="0">
                <a:ln>
                  <a:noFill/>
                </a:ln>
                <a:solidFill>
                  <a:prstClr val="black"/>
                </a:solidFill>
                <a:effectLst/>
                <a:uLnTx/>
                <a:uFillTx/>
                <a:latin typeface="Century Schoolbook" panose="02040604050505020304"/>
                <a:ea typeface="+mn-ea"/>
                <a:cs typeface="+mn-cs"/>
              </a:rPr>
              <a:t>Adapted from Alino et.al (2013) guidebook on Vulnerability Assessment Tools for Coastal Ecosystems</a:t>
            </a:r>
          </a:p>
        </p:txBody>
      </p:sp>
      <p:grpSp>
        <p:nvGrpSpPr>
          <p:cNvPr id="29" name="Group 28">
            <a:extLst>
              <a:ext uri="{FF2B5EF4-FFF2-40B4-BE49-F238E27FC236}">
                <a16:creationId xmlns:a16="http://schemas.microsoft.com/office/drawing/2014/main" id="{D667D66A-D432-954E-15CE-BBF7DD4946B5}"/>
              </a:ext>
            </a:extLst>
          </p:cNvPr>
          <p:cNvGrpSpPr/>
          <p:nvPr/>
        </p:nvGrpSpPr>
        <p:grpSpPr>
          <a:xfrm>
            <a:off x="4710307" y="2315493"/>
            <a:ext cx="7077026" cy="2769514"/>
            <a:chOff x="4710307" y="2315493"/>
            <a:chExt cx="7077026" cy="2769514"/>
          </a:xfrm>
        </p:grpSpPr>
        <p:sp>
          <p:nvSpPr>
            <p:cNvPr id="13" name="Rectangle 12">
              <a:extLst>
                <a:ext uri="{FF2B5EF4-FFF2-40B4-BE49-F238E27FC236}">
                  <a16:creationId xmlns:a16="http://schemas.microsoft.com/office/drawing/2014/main" id="{967A77E7-A57B-A0E2-769B-5E9A1E3BAF0D}"/>
                </a:ext>
              </a:extLst>
            </p:cNvPr>
            <p:cNvSpPr/>
            <p:nvPr/>
          </p:nvSpPr>
          <p:spPr>
            <a:xfrm>
              <a:off x="4710307" y="2315493"/>
              <a:ext cx="2906963"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entury Schoolbook" panose="02040604050505020304"/>
                  <a:ea typeface="+mn-ea"/>
                  <a:cs typeface="+mn-cs"/>
                </a:rPr>
                <a:t>Impact</a:t>
              </a:r>
              <a:endParaRPr kumimoji="0" lang="en-PH" sz="1800" b="0" i="0" u="none" strike="noStrike" kern="1200" cap="none" spc="0" normalizeH="0" baseline="0" noProof="0" dirty="0">
                <a:ln>
                  <a:noFill/>
                </a:ln>
                <a:solidFill>
                  <a:prstClr val="white"/>
                </a:solidFill>
                <a:effectLst/>
                <a:uLnTx/>
                <a:uFillTx/>
                <a:latin typeface="Century Schoolbook" panose="02040604050505020304"/>
                <a:ea typeface="+mn-ea"/>
                <a:cs typeface="+mn-cs"/>
              </a:endParaRPr>
            </a:p>
          </p:txBody>
        </p:sp>
        <p:sp>
          <p:nvSpPr>
            <p:cNvPr id="17" name="Rectangle 16">
              <a:extLst>
                <a:ext uri="{FF2B5EF4-FFF2-40B4-BE49-F238E27FC236}">
                  <a16:creationId xmlns:a16="http://schemas.microsoft.com/office/drawing/2014/main" id="{8E5D5F53-2AF8-751B-E368-740BA9F53442}"/>
                </a:ext>
              </a:extLst>
            </p:cNvPr>
            <p:cNvSpPr/>
            <p:nvPr/>
          </p:nvSpPr>
          <p:spPr>
            <a:xfrm>
              <a:off x="8880370" y="2315493"/>
              <a:ext cx="2906963" cy="9144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entury Schoolbook" panose="02040604050505020304"/>
                  <a:ea typeface="+mn-ea"/>
                  <a:cs typeface="+mn-cs"/>
                </a:rPr>
                <a:t>Adaptive Capacity</a:t>
              </a:r>
              <a:endParaRPr kumimoji="0" lang="en-PH" sz="1800" b="0" i="0" u="none" strike="noStrike" kern="1200" cap="none" spc="0" normalizeH="0" baseline="0" noProof="0" dirty="0">
                <a:ln>
                  <a:noFill/>
                </a:ln>
                <a:solidFill>
                  <a:prstClr val="white"/>
                </a:solidFill>
                <a:effectLst/>
                <a:uLnTx/>
                <a:uFillTx/>
                <a:latin typeface="Century Schoolbook" panose="02040604050505020304"/>
                <a:ea typeface="+mn-ea"/>
                <a:cs typeface="+mn-cs"/>
              </a:endParaRPr>
            </a:p>
          </p:txBody>
        </p:sp>
        <p:sp>
          <p:nvSpPr>
            <p:cNvPr id="22" name="Rectangle 21">
              <a:extLst>
                <a:ext uri="{FF2B5EF4-FFF2-40B4-BE49-F238E27FC236}">
                  <a16:creationId xmlns:a16="http://schemas.microsoft.com/office/drawing/2014/main" id="{7D65EC93-7CE1-9A2C-D8BD-486DFC2C4BD7}"/>
                </a:ext>
              </a:extLst>
            </p:cNvPr>
            <p:cNvSpPr/>
            <p:nvPr/>
          </p:nvSpPr>
          <p:spPr>
            <a:xfrm>
              <a:off x="6841696" y="4170607"/>
              <a:ext cx="2906963" cy="91440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entury Schoolbook" panose="02040604050505020304"/>
                  <a:ea typeface="+mn-ea"/>
                  <a:cs typeface="+mn-cs"/>
                </a:rPr>
                <a:t>Vulnerable Sites / Priority Areas</a:t>
              </a:r>
              <a:endParaRPr kumimoji="0" lang="en-PH" sz="1800" b="0" i="0" u="none" strike="noStrike" kern="1200" cap="none" spc="0" normalizeH="0" baseline="0" noProof="0" dirty="0">
                <a:ln>
                  <a:noFill/>
                </a:ln>
                <a:solidFill>
                  <a:prstClr val="white"/>
                </a:solidFill>
                <a:effectLst/>
                <a:uLnTx/>
                <a:uFillTx/>
                <a:latin typeface="Century Schoolbook" panose="02040604050505020304"/>
                <a:ea typeface="+mn-ea"/>
                <a:cs typeface="+mn-cs"/>
              </a:endParaRPr>
            </a:p>
          </p:txBody>
        </p:sp>
        <p:cxnSp>
          <p:nvCxnSpPr>
            <p:cNvPr id="25" name="Connector: Elbow 24">
              <a:extLst>
                <a:ext uri="{FF2B5EF4-FFF2-40B4-BE49-F238E27FC236}">
                  <a16:creationId xmlns:a16="http://schemas.microsoft.com/office/drawing/2014/main" id="{6F3D40AD-F5F8-5FB0-C16F-1BCA89B01EA9}"/>
                </a:ext>
              </a:extLst>
            </p:cNvPr>
            <p:cNvCxnSpPr>
              <a:stCxn id="13" idx="3"/>
              <a:endCxn id="22" idx="0"/>
            </p:cNvCxnSpPr>
            <p:nvPr/>
          </p:nvCxnSpPr>
          <p:spPr>
            <a:xfrm>
              <a:off x="7617270" y="2772693"/>
              <a:ext cx="677908" cy="1397914"/>
            </a:xfrm>
            <a:prstGeom prst="bentConnector2">
              <a:avLst/>
            </a:prstGeom>
            <a:ln w="38100">
              <a:prstDash val="sysDot"/>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53B81443-A572-494C-50AF-E0DC4254361D}"/>
                </a:ext>
              </a:extLst>
            </p:cNvPr>
            <p:cNvCxnSpPr>
              <a:cxnSpLocks/>
              <a:stCxn id="17" idx="1"/>
              <a:endCxn id="22" idx="0"/>
            </p:cNvCxnSpPr>
            <p:nvPr/>
          </p:nvCxnSpPr>
          <p:spPr>
            <a:xfrm rot="10800000" flipV="1">
              <a:off x="8295178" y="2772693"/>
              <a:ext cx="585192" cy="1397914"/>
            </a:xfrm>
            <a:prstGeom prst="bentConnector2">
              <a:avLst/>
            </a:prstGeom>
            <a:ln w="38100">
              <a:prstDash val="sysDot"/>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42162103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311973C2-EB8B-452A-A698-4A252FD3AE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4" name="Rectangle 33">
            <a:extLst>
              <a:ext uri="{FF2B5EF4-FFF2-40B4-BE49-F238E27FC236}">
                <a16:creationId xmlns:a16="http://schemas.microsoft.com/office/drawing/2014/main" id="{10162E77-11AD-44A7-84EC-40C59EEFBD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6" name="Straight Connector 35">
            <a:extLst>
              <a:ext uri="{FF2B5EF4-FFF2-40B4-BE49-F238E27FC236}">
                <a16:creationId xmlns:a16="http://schemas.microsoft.com/office/drawing/2014/main" id="{5AB158E9-1B40-4CD6-95F0-95CA11DF7B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87617" y="2085703"/>
            <a:ext cx="6170686"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pic>
        <p:nvPicPr>
          <p:cNvPr id="29" name="Picture 28" descr="Map&#10;&#10;Description automatically generated">
            <a:extLst>
              <a:ext uri="{FF2B5EF4-FFF2-40B4-BE49-F238E27FC236}">
                <a16:creationId xmlns:a16="http://schemas.microsoft.com/office/drawing/2014/main" id="{DAD9B432-39E7-C3D4-9FDB-CC9E4C926E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5338118" cy="6858000"/>
          </a:xfrm>
          <a:prstGeom prst="rect">
            <a:avLst/>
          </a:prstGeom>
        </p:spPr>
      </p:pic>
      <p:sp>
        <p:nvSpPr>
          <p:cNvPr id="2" name="Title 1">
            <a:extLst>
              <a:ext uri="{FF2B5EF4-FFF2-40B4-BE49-F238E27FC236}">
                <a16:creationId xmlns:a16="http://schemas.microsoft.com/office/drawing/2014/main" id="{37C9B84B-D513-F9E3-5CB7-1FF4AF24AF1F}"/>
              </a:ext>
            </a:extLst>
          </p:cNvPr>
          <p:cNvSpPr>
            <a:spLocks noGrp="1"/>
          </p:cNvSpPr>
          <p:nvPr>
            <p:ph type="title"/>
          </p:nvPr>
        </p:nvSpPr>
        <p:spPr>
          <a:xfrm>
            <a:off x="5314695" y="634946"/>
            <a:ext cx="6235047" cy="1450757"/>
          </a:xfrm>
        </p:spPr>
        <p:txBody>
          <a:bodyPr>
            <a:normAutofit/>
          </a:bodyPr>
          <a:lstStyle/>
          <a:p>
            <a:r>
              <a:rPr lang="en-US" dirty="0"/>
              <a:t>Impact</a:t>
            </a:r>
            <a:endParaRPr lang="en-PH" dirty="0"/>
          </a:p>
        </p:txBody>
      </p:sp>
      <p:sp>
        <p:nvSpPr>
          <p:cNvPr id="3" name="Content Placeholder 2">
            <a:extLst>
              <a:ext uri="{FF2B5EF4-FFF2-40B4-BE49-F238E27FC236}">
                <a16:creationId xmlns:a16="http://schemas.microsoft.com/office/drawing/2014/main" id="{1A6FE889-F053-A24E-CFD8-A8492C715270}"/>
              </a:ext>
            </a:extLst>
          </p:cNvPr>
          <p:cNvSpPr>
            <a:spLocks noGrp="1"/>
          </p:cNvSpPr>
          <p:nvPr>
            <p:ph idx="1"/>
          </p:nvPr>
        </p:nvSpPr>
        <p:spPr>
          <a:xfrm>
            <a:off x="5287617" y="2198914"/>
            <a:ext cx="6262126" cy="727165"/>
          </a:xfrm>
        </p:spPr>
        <p:txBody>
          <a:bodyPr>
            <a:normAutofit/>
          </a:bodyPr>
          <a:lstStyle/>
          <a:p>
            <a:r>
              <a:rPr lang="en-US" dirty="0"/>
              <a:t>Here are the layers that are under the Impact factor of our analysis:</a:t>
            </a:r>
            <a:endParaRPr lang="en-PH" dirty="0"/>
          </a:p>
        </p:txBody>
      </p:sp>
      <p:sp>
        <p:nvSpPr>
          <p:cNvPr id="4" name="Footer Placeholder 3">
            <a:extLst>
              <a:ext uri="{FF2B5EF4-FFF2-40B4-BE49-F238E27FC236}">
                <a16:creationId xmlns:a16="http://schemas.microsoft.com/office/drawing/2014/main" id="{325A41A9-3C15-198B-8739-3184652F52E7}"/>
              </a:ext>
            </a:extLst>
          </p:cNvPr>
          <p:cNvSpPr>
            <a:spLocks noGrp="1"/>
          </p:cNvSpPr>
          <p:nvPr>
            <p:ph type="ftr" sz="quarter" idx="11"/>
          </p:nvPr>
        </p:nvSpPr>
        <p:spPr>
          <a:xfrm>
            <a:off x="5314696" y="6447526"/>
            <a:ext cx="3739340" cy="365125"/>
          </a:xfrm>
        </p:spPr>
        <p:txBody>
          <a:bodyPr>
            <a:normAutofit/>
          </a:bodyPr>
          <a:lstStyle/>
          <a:p>
            <a:pPr algn="l">
              <a:spcAft>
                <a:spcPts val="600"/>
              </a:spcAft>
            </a:pPr>
            <a:r>
              <a:rPr lang="en-PH">
                <a:solidFill>
                  <a:schemeClr val="tx1">
                    <a:lumMod val="75000"/>
                    <a:lumOff val="25000"/>
                  </a:schemeClr>
                </a:solidFill>
              </a:rPr>
              <a:t>Priority Areas for Reforestation</a:t>
            </a:r>
          </a:p>
        </p:txBody>
      </p:sp>
      <p:sp>
        <p:nvSpPr>
          <p:cNvPr id="5" name="Slide Number Placeholder 4">
            <a:extLst>
              <a:ext uri="{FF2B5EF4-FFF2-40B4-BE49-F238E27FC236}">
                <a16:creationId xmlns:a16="http://schemas.microsoft.com/office/drawing/2014/main" id="{A67EBD0A-10B0-B81B-173C-6C5C3FE17183}"/>
              </a:ext>
            </a:extLst>
          </p:cNvPr>
          <p:cNvSpPr>
            <a:spLocks noGrp="1"/>
          </p:cNvSpPr>
          <p:nvPr>
            <p:ph type="sldNum" sz="quarter" idx="12"/>
          </p:nvPr>
        </p:nvSpPr>
        <p:spPr>
          <a:xfrm>
            <a:off x="9900458" y="6459785"/>
            <a:ext cx="1312025" cy="365125"/>
          </a:xfrm>
        </p:spPr>
        <p:txBody>
          <a:bodyPr>
            <a:normAutofit/>
          </a:bodyPr>
          <a:lstStyle/>
          <a:p>
            <a:pPr>
              <a:spcAft>
                <a:spcPts val="600"/>
              </a:spcAft>
            </a:pPr>
            <a:fld id="{9F909BAD-3646-402D-AC30-3DBF86AA0FCB}" type="slidenum">
              <a:rPr lang="en-PH">
                <a:solidFill>
                  <a:schemeClr val="tx1">
                    <a:lumMod val="75000"/>
                    <a:lumOff val="25000"/>
                  </a:schemeClr>
                </a:solidFill>
              </a:rPr>
              <a:pPr>
                <a:spcAft>
                  <a:spcPts val="600"/>
                </a:spcAft>
              </a:pPr>
              <a:t>8</a:t>
            </a:fld>
            <a:endParaRPr lang="en-PH">
              <a:solidFill>
                <a:schemeClr val="tx1">
                  <a:lumMod val="75000"/>
                  <a:lumOff val="25000"/>
                </a:schemeClr>
              </a:solidFill>
            </a:endParaRPr>
          </a:p>
        </p:txBody>
      </p:sp>
      <p:sp>
        <p:nvSpPr>
          <p:cNvPr id="31" name="Content Placeholder 2">
            <a:extLst>
              <a:ext uri="{FF2B5EF4-FFF2-40B4-BE49-F238E27FC236}">
                <a16:creationId xmlns:a16="http://schemas.microsoft.com/office/drawing/2014/main" id="{E4690C98-CE5F-2D69-6D5C-3EC738FA11A3}"/>
              </a:ext>
            </a:extLst>
          </p:cNvPr>
          <p:cNvSpPr txBox="1">
            <a:spLocks/>
          </p:cNvSpPr>
          <p:nvPr/>
        </p:nvSpPr>
        <p:spPr>
          <a:xfrm>
            <a:off x="5535980" y="2996194"/>
            <a:ext cx="3053743" cy="395462"/>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Font typeface="Wingdings" panose="05000000000000000000" pitchFamily="2" charset="2"/>
              <a:buChar char="q"/>
            </a:pPr>
            <a:r>
              <a:rPr lang="en-US" sz="1600" b="1" dirty="0"/>
              <a:t>Number of Deaths</a:t>
            </a:r>
            <a:endParaRPr lang="en-PH" sz="1600" b="1" dirty="0"/>
          </a:p>
        </p:txBody>
      </p:sp>
    </p:spTree>
    <p:extLst>
      <p:ext uri="{BB962C8B-B14F-4D97-AF65-F5344CB8AC3E}">
        <p14:creationId xmlns:p14="http://schemas.microsoft.com/office/powerpoint/2010/main" val="3995130428"/>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311973C2-EB8B-452A-A698-4A252FD3AE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Schoolbook" panose="02040604050505020304"/>
              <a:ea typeface="+mn-ea"/>
              <a:cs typeface="+mn-cs"/>
            </a:endParaRPr>
          </a:p>
        </p:txBody>
      </p:sp>
      <p:sp useBgFill="1">
        <p:nvSpPr>
          <p:cNvPr id="34" name="Rectangle 33">
            <a:extLst>
              <a:ext uri="{FF2B5EF4-FFF2-40B4-BE49-F238E27FC236}">
                <a16:creationId xmlns:a16="http://schemas.microsoft.com/office/drawing/2014/main" id="{10162E77-11AD-44A7-84EC-40C59EEFBD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Schoolbook" panose="02040604050505020304"/>
              <a:ea typeface="+mn-ea"/>
              <a:cs typeface="+mn-cs"/>
            </a:endParaRPr>
          </a:p>
        </p:txBody>
      </p:sp>
      <p:cxnSp>
        <p:nvCxnSpPr>
          <p:cNvPr id="36" name="Straight Connector 35">
            <a:extLst>
              <a:ext uri="{FF2B5EF4-FFF2-40B4-BE49-F238E27FC236}">
                <a16:creationId xmlns:a16="http://schemas.microsoft.com/office/drawing/2014/main" id="{5AB158E9-1B40-4CD6-95F0-95CA11DF7B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87617" y="2085703"/>
            <a:ext cx="6170686"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pic>
        <p:nvPicPr>
          <p:cNvPr id="47" name="Picture 46" descr="Map&#10;&#10;Description automatically generated">
            <a:extLst>
              <a:ext uri="{FF2B5EF4-FFF2-40B4-BE49-F238E27FC236}">
                <a16:creationId xmlns:a16="http://schemas.microsoft.com/office/drawing/2014/main" id="{0C35B604-85E6-68E8-5EF7-F516372A3C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5338800" cy="6858876"/>
          </a:xfrm>
          <a:prstGeom prst="rect">
            <a:avLst/>
          </a:prstGeom>
        </p:spPr>
      </p:pic>
      <p:sp>
        <p:nvSpPr>
          <p:cNvPr id="2" name="Title 1">
            <a:extLst>
              <a:ext uri="{FF2B5EF4-FFF2-40B4-BE49-F238E27FC236}">
                <a16:creationId xmlns:a16="http://schemas.microsoft.com/office/drawing/2014/main" id="{37C9B84B-D513-F9E3-5CB7-1FF4AF24AF1F}"/>
              </a:ext>
            </a:extLst>
          </p:cNvPr>
          <p:cNvSpPr>
            <a:spLocks noGrp="1"/>
          </p:cNvSpPr>
          <p:nvPr>
            <p:ph type="title"/>
          </p:nvPr>
        </p:nvSpPr>
        <p:spPr>
          <a:xfrm>
            <a:off x="5314695" y="634946"/>
            <a:ext cx="6235047" cy="1450757"/>
          </a:xfrm>
        </p:spPr>
        <p:txBody>
          <a:bodyPr>
            <a:normAutofit/>
          </a:bodyPr>
          <a:lstStyle/>
          <a:p>
            <a:r>
              <a:rPr lang="en-US" dirty="0"/>
              <a:t>Impact</a:t>
            </a:r>
            <a:endParaRPr lang="en-PH" dirty="0"/>
          </a:p>
        </p:txBody>
      </p:sp>
      <p:sp>
        <p:nvSpPr>
          <p:cNvPr id="3" name="Content Placeholder 2">
            <a:extLst>
              <a:ext uri="{FF2B5EF4-FFF2-40B4-BE49-F238E27FC236}">
                <a16:creationId xmlns:a16="http://schemas.microsoft.com/office/drawing/2014/main" id="{1A6FE889-F053-A24E-CFD8-A8492C715270}"/>
              </a:ext>
            </a:extLst>
          </p:cNvPr>
          <p:cNvSpPr>
            <a:spLocks noGrp="1"/>
          </p:cNvSpPr>
          <p:nvPr>
            <p:ph idx="1"/>
          </p:nvPr>
        </p:nvSpPr>
        <p:spPr>
          <a:xfrm>
            <a:off x="5287617" y="2198914"/>
            <a:ext cx="6262126" cy="727165"/>
          </a:xfrm>
        </p:spPr>
        <p:txBody>
          <a:bodyPr>
            <a:normAutofit/>
          </a:bodyPr>
          <a:lstStyle/>
          <a:p>
            <a:r>
              <a:rPr lang="en-US" dirty="0"/>
              <a:t>Here are the layers that are under the Impact factor of our analysis:</a:t>
            </a:r>
            <a:endParaRPr lang="en-PH" dirty="0"/>
          </a:p>
        </p:txBody>
      </p:sp>
      <p:sp>
        <p:nvSpPr>
          <p:cNvPr id="4" name="Footer Placeholder 3">
            <a:extLst>
              <a:ext uri="{FF2B5EF4-FFF2-40B4-BE49-F238E27FC236}">
                <a16:creationId xmlns:a16="http://schemas.microsoft.com/office/drawing/2014/main" id="{325A41A9-3C15-198B-8739-3184652F52E7}"/>
              </a:ext>
            </a:extLst>
          </p:cNvPr>
          <p:cNvSpPr>
            <a:spLocks noGrp="1"/>
          </p:cNvSpPr>
          <p:nvPr>
            <p:ph type="ftr" sz="quarter" idx="11"/>
          </p:nvPr>
        </p:nvSpPr>
        <p:spPr>
          <a:xfrm>
            <a:off x="5314696" y="6447526"/>
            <a:ext cx="3739340" cy="365125"/>
          </a:xfrm>
        </p:spPr>
        <p:txBody>
          <a:bodyPr>
            <a:normAutofit/>
          </a:bodyPr>
          <a:lstStyle/>
          <a:p>
            <a:pPr marL="0" marR="0" lvl="0" indent="0" algn="l" defTabSz="457200" rtl="0" eaLnBrk="1" fontAlgn="auto" latinLnBrk="0" hangingPunct="1">
              <a:lnSpc>
                <a:spcPct val="100000"/>
              </a:lnSpc>
              <a:spcBef>
                <a:spcPts val="0"/>
              </a:spcBef>
              <a:spcAft>
                <a:spcPts val="600"/>
              </a:spcAft>
              <a:buClrTx/>
              <a:buSzTx/>
              <a:buFontTx/>
              <a:buNone/>
              <a:tabLst/>
              <a:defRPr/>
            </a:pPr>
            <a:r>
              <a:rPr kumimoji="0" lang="en-PH" sz="900" b="0" i="0" u="none" strike="noStrike" kern="1200" cap="none" spc="0" normalizeH="0" baseline="0" noProof="0">
                <a:ln>
                  <a:noFill/>
                </a:ln>
                <a:solidFill>
                  <a:prstClr val="black">
                    <a:lumMod val="75000"/>
                    <a:lumOff val="25000"/>
                  </a:prstClr>
                </a:solidFill>
                <a:effectLst/>
                <a:uLnTx/>
                <a:uFillTx/>
                <a:latin typeface="Century Schoolbook" panose="02040604050505020304"/>
                <a:ea typeface="+mn-ea"/>
                <a:cs typeface="+mn-cs"/>
              </a:rPr>
              <a:t>Priority Areas for Reforestation</a:t>
            </a:r>
          </a:p>
        </p:txBody>
      </p:sp>
      <p:sp>
        <p:nvSpPr>
          <p:cNvPr id="5" name="Slide Number Placeholder 4">
            <a:extLst>
              <a:ext uri="{FF2B5EF4-FFF2-40B4-BE49-F238E27FC236}">
                <a16:creationId xmlns:a16="http://schemas.microsoft.com/office/drawing/2014/main" id="{A67EBD0A-10B0-B81B-173C-6C5C3FE17183}"/>
              </a:ext>
            </a:extLst>
          </p:cNvPr>
          <p:cNvSpPr>
            <a:spLocks noGrp="1"/>
          </p:cNvSpPr>
          <p:nvPr>
            <p:ph type="sldNum" sz="quarter" idx="12"/>
          </p:nvPr>
        </p:nvSpPr>
        <p:spPr>
          <a:xfrm>
            <a:off x="9900458" y="6459785"/>
            <a:ext cx="1312025" cy="365125"/>
          </a:xfrm>
        </p:spPr>
        <p:txBody>
          <a:bodyPr>
            <a:normAutofit/>
          </a:bodyPr>
          <a:lstStyle/>
          <a:p>
            <a:pPr marL="0" marR="0" lvl="0" indent="0" algn="r" defTabSz="457200" rtl="0" eaLnBrk="1" fontAlgn="auto" latinLnBrk="0" hangingPunct="1">
              <a:lnSpc>
                <a:spcPct val="100000"/>
              </a:lnSpc>
              <a:spcBef>
                <a:spcPts val="0"/>
              </a:spcBef>
              <a:spcAft>
                <a:spcPts val="600"/>
              </a:spcAft>
              <a:buClrTx/>
              <a:buSzTx/>
              <a:buFontTx/>
              <a:buNone/>
              <a:tabLst/>
              <a:defRPr/>
            </a:pPr>
            <a:fld id="{9F909BAD-3646-402D-AC30-3DBF86AA0FCB}" type="slidenum">
              <a:rPr kumimoji="0" lang="en-PH" sz="1050" b="0" i="0" u="none" strike="noStrike" kern="1200" cap="none" spc="0" normalizeH="0" baseline="0" noProof="0">
                <a:ln>
                  <a:noFill/>
                </a:ln>
                <a:solidFill>
                  <a:prstClr val="black">
                    <a:lumMod val="75000"/>
                    <a:lumOff val="25000"/>
                  </a:prstClr>
                </a:solidFill>
                <a:effectLst/>
                <a:uLnTx/>
                <a:uFillTx/>
                <a:latin typeface="Century Schoolbook" panose="02040604050505020304"/>
                <a:ea typeface="+mn-ea"/>
                <a:cs typeface="+mn-cs"/>
              </a:rPr>
              <a:pPr marL="0" marR="0" lvl="0" indent="0" algn="r" defTabSz="457200" rtl="0" eaLnBrk="1" fontAlgn="auto" latinLnBrk="0" hangingPunct="1">
                <a:lnSpc>
                  <a:spcPct val="100000"/>
                </a:lnSpc>
                <a:spcBef>
                  <a:spcPts val="0"/>
                </a:spcBef>
                <a:spcAft>
                  <a:spcPts val="600"/>
                </a:spcAft>
                <a:buClrTx/>
                <a:buSzTx/>
                <a:buFontTx/>
                <a:buNone/>
                <a:tabLst/>
                <a:defRPr/>
              </a:pPr>
              <a:t>9</a:t>
            </a:fld>
            <a:endParaRPr kumimoji="0" lang="en-PH" sz="1050" b="0" i="0" u="none" strike="noStrike" kern="1200" cap="none" spc="0" normalizeH="0" baseline="0" noProof="0">
              <a:ln>
                <a:noFill/>
              </a:ln>
              <a:solidFill>
                <a:prstClr val="black">
                  <a:lumMod val="75000"/>
                  <a:lumOff val="25000"/>
                </a:prstClr>
              </a:solidFill>
              <a:effectLst/>
              <a:uLnTx/>
              <a:uFillTx/>
              <a:latin typeface="Century Schoolbook" panose="02040604050505020304"/>
              <a:ea typeface="+mn-ea"/>
              <a:cs typeface="+mn-cs"/>
            </a:endParaRPr>
          </a:p>
        </p:txBody>
      </p:sp>
      <p:sp>
        <p:nvSpPr>
          <p:cNvPr id="31" name="Content Placeholder 2">
            <a:extLst>
              <a:ext uri="{FF2B5EF4-FFF2-40B4-BE49-F238E27FC236}">
                <a16:creationId xmlns:a16="http://schemas.microsoft.com/office/drawing/2014/main" id="{E4690C98-CE5F-2D69-6D5C-3EC738FA11A3}"/>
              </a:ext>
            </a:extLst>
          </p:cNvPr>
          <p:cNvSpPr txBox="1">
            <a:spLocks/>
          </p:cNvSpPr>
          <p:nvPr/>
        </p:nvSpPr>
        <p:spPr>
          <a:xfrm>
            <a:off x="5535980" y="2996194"/>
            <a:ext cx="3053743" cy="395462"/>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91440" marR="0" lvl="0" indent="-91440" algn="l" defTabSz="914400" rtl="0" eaLnBrk="1" fontAlgn="auto" latinLnBrk="0" hangingPunct="1">
              <a:lnSpc>
                <a:spcPct val="90000"/>
              </a:lnSpc>
              <a:spcBef>
                <a:spcPts val="1200"/>
              </a:spcBef>
              <a:spcAft>
                <a:spcPts val="200"/>
              </a:spcAft>
              <a:buClr>
                <a:srgbClr val="D12510"/>
              </a:buClr>
              <a:buSzPct val="100000"/>
              <a:buFont typeface="Wingdings" panose="05000000000000000000" pitchFamily="2" charset="2"/>
              <a:buChar char="q"/>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rPr>
              <a:t>Number of Deaths</a:t>
            </a:r>
            <a:endParaRPr kumimoji="0" lang="en-PH"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endParaRPr>
          </a:p>
        </p:txBody>
      </p:sp>
      <p:sp>
        <p:nvSpPr>
          <p:cNvPr id="33" name="Content Placeholder 2">
            <a:extLst>
              <a:ext uri="{FF2B5EF4-FFF2-40B4-BE49-F238E27FC236}">
                <a16:creationId xmlns:a16="http://schemas.microsoft.com/office/drawing/2014/main" id="{AC48512D-7D6A-D98B-3B4E-176424684019}"/>
              </a:ext>
            </a:extLst>
          </p:cNvPr>
          <p:cNvSpPr txBox="1">
            <a:spLocks/>
          </p:cNvSpPr>
          <p:nvPr/>
        </p:nvSpPr>
        <p:spPr>
          <a:xfrm>
            <a:off x="5535980" y="3392435"/>
            <a:ext cx="3053743" cy="395462"/>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91440" marR="0" lvl="0" indent="-91440" algn="l" defTabSz="914400" rtl="0" eaLnBrk="1" fontAlgn="auto" latinLnBrk="0" hangingPunct="1">
              <a:lnSpc>
                <a:spcPct val="90000"/>
              </a:lnSpc>
              <a:spcBef>
                <a:spcPts val="1200"/>
              </a:spcBef>
              <a:spcAft>
                <a:spcPts val="200"/>
              </a:spcAft>
              <a:buClr>
                <a:srgbClr val="D12510"/>
              </a:buClr>
              <a:buSzPct val="100000"/>
              <a:buFont typeface="Wingdings" panose="05000000000000000000" pitchFamily="2" charset="2"/>
              <a:buChar char="q"/>
              <a:tabLst/>
              <a:defRPr/>
            </a:pPr>
            <a:r>
              <a:rPr kumimoji="0" lang="en-US" sz="1600" b="1"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rPr>
              <a:t>Number of Injuries</a:t>
            </a:r>
            <a:endParaRPr kumimoji="0" lang="en-PH" sz="1600" b="1"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endParaRPr>
          </a:p>
        </p:txBody>
      </p:sp>
    </p:spTree>
    <p:extLst>
      <p:ext uri="{BB962C8B-B14F-4D97-AF65-F5344CB8AC3E}">
        <p14:creationId xmlns:p14="http://schemas.microsoft.com/office/powerpoint/2010/main" val="315557533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heme/theme1.xml><?xml version="1.0" encoding="utf-8"?>
<a:theme xmlns:a="http://schemas.openxmlformats.org/drawingml/2006/main" name="Retrospect">
  <a:themeElements>
    <a:clrScheme name="Custom 4">
      <a:dk1>
        <a:sysClr val="windowText" lastClr="000000"/>
      </a:dk1>
      <a:lt1>
        <a:sysClr val="window" lastClr="FFFFFF"/>
      </a:lt1>
      <a:dk2>
        <a:srgbClr val="696464"/>
      </a:dk2>
      <a:lt2>
        <a:srgbClr val="E9E5DC"/>
      </a:lt2>
      <a:accent1>
        <a:srgbClr val="D12510"/>
      </a:accent1>
      <a:accent2>
        <a:srgbClr val="F0663F"/>
      </a:accent2>
      <a:accent3>
        <a:srgbClr val="A28E6A"/>
      </a:accent3>
      <a:accent4>
        <a:srgbClr val="956251"/>
      </a:accent4>
      <a:accent5>
        <a:srgbClr val="918485"/>
      </a:accent5>
      <a:accent6>
        <a:srgbClr val="855D5D"/>
      </a:accent6>
      <a:hlink>
        <a:srgbClr val="CC9900"/>
      </a:hlink>
      <a:folHlink>
        <a:srgbClr val="96A9A9"/>
      </a:folHlink>
    </a:clrScheme>
    <a:fontScheme name="Century Schoolbook">
      <a:majorFont>
        <a:latin typeface="Century Schoolbook" panose="02040604050505020304"/>
        <a:ea typeface=""/>
        <a:cs typeface=""/>
        <a:font script="Jpan" typeface="ＭＳ Ｐ明朝"/>
        <a:font script="Hang" typeface="휴먼매직체"/>
        <a:font script="Hans" typeface="华文楷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Schoolbook" panose="02040604050505020304"/>
        <a:ea typeface=""/>
        <a:cs typeface=""/>
        <a:font script="Jpan" typeface="ＭＳ Ｐ明朝"/>
        <a:font script="Hang" typeface="휴먼매직체"/>
        <a:font script="Hans" typeface="宋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4050</TotalTime>
  <Words>1850</Words>
  <Application>Microsoft Office PowerPoint</Application>
  <PresentationFormat>Widescreen</PresentationFormat>
  <Paragraphs>288</Paragraphs>
  <Slides>31</Slides>
  <Notes>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31</vt:i4>
      </vt:variant>
    </vt:vector>
  </HeadingPairs>
  <TitlesOfParts>
    <vt:vector size="38" baseType="lpstr">
      <vt:lpstr>-apple-system</vt:lpstr>
      <vt:lpstr>Arial</vt:lpstr>
      <vt:lpstr>Calibri</vt:lpstr>
      <vt:lpstr>Candara</vt:lpstr>
      <vt:lpstr>Century Schoolbook</vt:lpstr>
      <vt:lpstr>Wingdings</vt:lpstr>
      <vt:lpstr>Retrospect</vt:lpstr>
      <vt:lpstr>Priority Areas for Reforestation</vt:lpstr>
      <vt:lpstr>Introduction</vt:lpstr>
      <vt:lpstr>Super Typhoon Odette (Rai) </vt:lpstr>
      <vt:lpstr>Study Area</vt:lpstr>
      <vt:lpstr>Study Area</vt:lpstr>
      <vt:lpstr>Identifying Priority Areas</vt:lpstr>
      <vt:lpstr>Identifying Priority Areas</vt:lpstr>
      <vt:lpstr>Impact</vt:lpstr>
      <vt:lpstr>Impact</vt:lpstr>
      <vt:lpstr>Impact</vt:lpstr>
      <vt:lpstr>Impact</vt:lpstr>
      <vt:lpstr>Impact</vt:lpstr>
      <vt:lpstr>Impact</vt:lpstr>
      <vt:lpstr>Impact</vt:lpstr>
      <vt:lpstr>Impact</vt:lpstr>
      <vt:lpstr>Impact</vt:lpstr>
      <vt:lpstr>Impact</vt:lpstr>
      <vt:lpstr>Impact</vt:lpstr>
      <vt:lpstr>Adaptive Capacity</vt:lpstr>
      <vt:lpstr>Adaptive Capacity</vt:lpstr>
      <vt:lpstr>Adaptive Capacity</vt:lpstr>
      <vt:lpstr>Adaptive Capacity</vt:lpstr>
      <vt:lpstr>Adaptive Capacity</vt:lpstr>
      <vt:lpstr>Adaptive Capacity</vt:lpstr>
      <vt:lpstr>Adaptive Capacity</vt:lpstr>
      <vt:lpstr>Adaptive Capacity</vt:lpstr>
      <vt:lpstr>Adaptive Capacity</vt:lpstr>
      <vt:lpstr>Potential Sites</vt:lpstr>
      <vt:lpstr>Potential Sites</vt:lpstr>
      <vt:lpstr>Scope and Limitations</vt:lpstr>
      <vt:lpstr>Recommendations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 A. Cabanlit</dc:creator>
  <cp:lastModifiedBy>M. A. Cabanlit</cp:lastModifiedBy>
  <cp:revision>222</cp:revision>
  <dcterms:created xsi:type="dcterms:W3CDTF">2020-10-08T18:04:06Z</dcterms:created>
  <dcterms:modified xsi:type="dcterms:W3CDTF">2022-05-01T11:05:16Z</dcterms:modified>
</cp:coreProperties>
</file>